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4.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jpe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6.jpeg" ContentType="image/jpeg"/>
  <Override PartName="/ppt/media/image7.jpeg" ContentType="image/jpeg"/>
  <Override PartName="/ppt/media/image8.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9.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4D7"/>
          </a:solidFill>
        </a:fill>
      </a:tcStyle>
    </a:wholeTbl>
    <a:band2H>
      <a:tcTxStyle b="def" i="def"/>
      <a:tcStyle>
        <a:tcBdr/>
        <a:fill>
          <a:solidFill>
            <a:srgbClr val="DDDBCF"/>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25400" cap="flat">
              <a:solidFill>
                <a:srgbClr val="AC9C88"/>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6D4C8"/>
          </a:solidFill>
        </a:fill>
      </a:tcStyle>
    </a:firstCol>
    <a:lastRow>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25400" cap="flat">
              <a:solidFill>
                <a:srgbClr val="878889"/>
              </a:solidFill>
              <a:prstDash val="solid"/>
              <a:miter lim="400000"/>
            </a:ln>
          </a:top>
          <a:bottom>
            <a:ln w="12700" cap="flat">
              <a:noFill/>
              <a:miter lim="400000"/>
            </a:ln>
          </a:bottom>
          <a:insideH>
            <a:ln w="12700" cap="flat">
              <a:solidFill>
                <a:srgbClr val="878889"/>
              </a:solidFill>
              <a:prstDash val="solid"/>
              <a:miter lim="400000"/>
            </a:ln>
          </a:insideH>
          <a:insideV>
            <a:ln w="12700" cap="flat">
              <a:noFill/>
              <a:miter lim="400000"/>
            </a:ln>
          </a:insideV>
        </a:tcBdr>
        <a:fill>
          <a:solidFill>
            <a:srgbClr val="BDBDBD"/>
          </a:solid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8F2817"/>
              </a:solidFill>
              <a:prstDash val="solid"/>
              <a:miter lim="400000"/>
            </a:ln>
          </a:bottom>
          <a:insideH>
            <a:ln w="12700" cap="flat">
              <a:solidFill>
                <a:srgbClr val="8F2817"/>
              </a:solidFill>
              <a:prstDash val="solid"/>
              <a:miter lim="400000"/>
            </a:ln>
          </a:insideH>
          <a:insideV>
            <a:ln w="12700" cap="flat">
              <a:noFill/>
              <a:miter lim="400000"/>
            </a:ln>
          </a:insideV>
        </a:tcBdr>
        <a:fill>
          <a:solidFill>
            <a:srgbClr val="B8341D"/>
          </a:solidFill>
        </a:fill>
      </a:tcStyle>
    </a:firstRow>
  </a:tblStyle>
  <a:tblStyle styleId="{C7B018BB-80A7-4F77-B60F-C8B233D01FF8}" styleName="">
    <a:tblBg/>
    <a:wholeTb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solidFill>
            <a:srgbClr val="F0EEE0"/>
          </a:solidFill>
        </a:fill>
      </a:tcStyle>
    </a:wholeTbl>
    <a:band2H>
      <a:tcTxStyle b="def" i="def"/>
      <a:tcStyle>
        <a:tcBdr/>
        <a:fill>
          <a:solidFill>
            <a:srgbClr val="F0EEE0">
              <a:alpha val="93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solidFill>
                <a:srgbClr val="5F5857"/>
              </a:solidFill>
              <a:prstDash val="solid"/>
              <a:miter lim="400000"/>
            </a:ln>
          </a:left>
          <a:right>
            <a:ln w="25400" cap="flat">
              <a:solidFill>
                <a:srgbClr val="AC9C88"/>
              </a:solidFill>
              <a:prstDash val="solid"/>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noFill/>
        </a:fill>
      </a:tcStyle>
    </a:firstCol>
    <a:la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5F5857"/>
              </a:solidFill>
              <a:prstDash val="solid"/>
              <a:miter lim="400000"/>
            </a:ln>
          </a:bottom>
          <a:insideH>
            <a:ln w="12700" cap="flat">
              <a:solidFill>
                <a:srgbClr val="972318"/>
              </a:solidFill>
              <a:prstDash val="solid"/>
              <a:miter lim="400000"/>
            </a:ln>
          </a:insideH>
          <a:insideV>
            <a:ln w="12700" cap="flat">
              <a:noFill/>
              <a:miter lim="400000"/>
            </a:ln>
          </a:insideV>
        </a:tcBdr>
        <a:fill>
          <a:no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noFill/>
              <a:miter lim="400000"/>
            </a:ln>
          </a:bottom>
          <a:insideH>
            <a:ln w="12700" cap="flat">
              <a:solidFill>
                <a:srgbClr val="B14019"/>
              </a:solidFill>
              <a:prstDash val="solid"/>
              <a:miter lim="400000"/>
            </a:ln>
          </a:insideH>
          <a:insideV>
            <a:ln w="12700" cap="flat">
              <a:noFill/>
              <a:miter lim="400000"/>
            </a:ln>
          </a:insideV>
        </a:tcBdr>
        <a:fill>
          <a:noFill/>
        </a:fill>
      </a:tcStyle>
    </a:firstRow>
  </a:tblStyle>
  <a:tblStyle styleId="{EEE7283C-3CF3-47DC-8721-378D4A62B228}" styleName="">
    <a:tblBg/>
    <a:wholeTb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solidFill>
            <a:srgbClr val="F0EEE0"/>
          </a:solidFill>
        </a:fill>
      </a:tcStyle>
    </a:wholeTbl>
    <a:band2H>
      <a:tcTxStyle b="def" i="def"/>
      <a:tcStyle>
        <a:tcBdr/>
        <a:fill>
          <a:solidFill>
            <a:srgbClr val="F0EEE0">
              <a:alpha val="93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AC9C88"/>
              </a:solidFill>
              <a:prstDash val="solid"/>
              <a:miter lim="400000"/>
            </a:ln>
          </a:top>
          <a:bottom>
            <a:ln w="12700" cap="flat">
              <a:solidFill>
                <a:srgbClr val="AC9C88"/>
              </a:solidFill>
              <a:prstDash val="solid"/>
              <a:miter lim="400000"/>
            </a:ln>
          </a:bottom>
          <a:insideH>
            <a:ln w="12700" cap="flat">
              <a:solidFill>
                <a:srgbClr val="AC9C88"/>
              </a:solidFill>
              <a:prstDash val="solid"/>
              <a:miter lim="400000"/>
            </a:ln>
          </a:insideH>
          <a:insideV>
            <a:ln w="12700" cap="flat">
              <a:noFill/>
              <a:miter lim="400000"/>
            </a:ln>
          </a:insideV>
        </a:tcBdr>
        <a:fill>
          <a:solidFill>
            <a:srgbClr val="D6D4C8"/>
          </a:solidFill>
        </a:fill>
      </a:tcStyle>
    </a:firstCol>
    <a:lastRow>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29124"/>
              </a:solidFill>
              <a:prstDash val="solid"/>
              <a:miter lim="400000"/>
            </a:ln>
          </a:insideH>
          <a:insideV>
            <a:ln w="12700" cap="flat">
              <a:noFill/>
              <a:miter lim="400000"/>
            </a:ln>
          </a:insideV>
        </a:tcBdr>
        <a:fill>
          <a:solidFill>
            <a:srgbClr val="E4AA2A"/>
          </a:solid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AAAAAA"/>
              </a:solidFill>
              <a:prstDash val="solid"/>
              <a:miter lim="400000"/>
            </a:ln>
          </a:insideH>
          <a:insideV>
            <a:ln w="12700" cap="flat">
              <a:noFill/>
              <a:miter lim="400000"/>
            </a:ln>
          </a:insideV>
        </a:tcBdr>
        <a:fill>
          <a:solidFill>
            <a:srgbClr val="858585"/>
          </a:solidFill>
        </a:fill>
      </a:tcStyle>
    </a:firstRow>
  </a:tblStyle>
  <a:tblStyle styleId="{CF821DB8-F4EB-4A41-A1BA-3FCAFE7338EE}" styleName="">
    <a:tblBg/>
    <a:wholeTbl>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solidFill>
                <a:srgbClr val="797979">
                  <a:alpha val="38000"/>
                </a:srgbClr>
              </a:solidFill>
              <a:prstDash val="solid"/>
              <a:miter lim="400000"/>
            </a:ln>
          </a:top>
          <a:bottom>
            <a:ln w="12700" cap="flat">
              <a:solidFill>
                <a:srgbClr val="797979">
                  <a:alpha val="38000"/>
                </a:srgbClr>
              </a:solidFill>
              <a:prstDash val="solid"/>
              <a:miter lim="400000"/>
            </a:ln>
          </a:bottom>
          <a:insideH>
            <a:ln w="12700" cap="flat">
              <a:solidFill>
                <a:srgbClr val="797979">
                  <a:alpha val="38000"/>
                </a:srgbClr>
              </a:solidFill>
              <a:prstDash val="solid"/>
              <a:miter lim="400000"/>
            </a:ln>
          </a:insideH>
          <a:insideV>
            <a:ln w="12700" cap="flat">
              <a:noFill/>
              <a:miter lim="400000"/>
            </a:ln>
          </a:insideV>
        </a:tcBdr>
        <a:fill>
          <a:noFill/>
        </a:fill>
      </a:tcStyle>
    </a:wholeTbl>
    <a:band2H>
      <a:tcTxStyle b="def" i="def"/>
      <a:tcStyle>
        <a:tcBdr/>
        <a:fill>
          <a:solidFill>
            <a:srgbClr val="86B5C3">
              <a:alpha val="14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solidFill>
                <a:srgbClr val="86B5C3">
                  <a:alpha val="75000"/>
                </a:srgbClr>
              </a:solidFill>
              <a:prstDash val="solid"/>
              <a:miter lim="400000"/>
            </a:ln>
          </a:top>
          <a:bottom>
            <a:ln w="12700" cap="flat">
              <a:solidFill>
                <a:srgbClr val="86B5C3">
                  <a:alpha val="75000"/>
                </a:srgbClr>
              </a:solidFill>
              <a:prstDash val="solid"/>
              <a:miter lim="400000"/>
            </a:ln>
          </a:bottom>
          <a:insideH>
            <a:ln w="12700" cap="flat">
              <a:solidFill>
                <a:srgbClr val="86B5C3">
                  <a:alpha val="75000"/>
                </a:srgbClr>
              </a:solidFill>
              <a:prstDash val="solid"/>
              <a:miter lim="400000"/>
            </a:ln>
          </a:insideH>
          <a:insideV>
            <a:ln w="12700" cap="flat">
              <a:noFill/>
              <a:miter lim="400000"/>
            </a:ln>
          </a:insideV>
        </a:tcBdr>
        <a:fill>
          <a:noFill/>
        </a:fill>
      </a:tcStyle>
    </a:firstCol>
    <a:la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6B5C3">
                  <a:alpha val="75000"/>
                </a:srgbClr>
              </a:solidFill>
              <a:prstDash val="solid"/>
              <a:miter lim="400000"/>
            </a:ln>
          </a:insideH>
          <a:insideV>
            <a:ln w="12700" cap="flat">
              <a:noFill/>
              <a:miter lim="400000"/>
            </a:ln>
          </a:insideV>
        </a:tcBdr>
        <a:fill>
          <a:no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6B5C3">
                  <a:alpha val="75000"/>
                </a:srgbClr>
              </a:solidFill>
              <a:prstDash val="solid"/>
              <a:miter lim="400000"/>
            </a:ln>
          </a:insideH>
          <a:insideV>
            <a:ln w="12700" cap="flat">
              <a:noFill/>
              <a:miter lim="400000"/>
            </a:ln>
          </a:insideV>
        </a:tcBdr>
        <a:fill>
          <a:noFill/>
        </a:fill>
      </a:tcStyle>
    </a:firstRow>
  </a:tblStyle>
  <a:tblStyle styleId="{33BA23B1-9221-436E-865A-0063620EA4FD}" styleName="">
    <a:tblBg/>
    <a:wholeTbl>
      <a:tcTxStyle b="on" i="off">
        <a:font>
          <a:latin typeface="Helvetica Neue Bold Condensed"/>
          <a:ea typeface="Helvetica Neue Bold Condensed"/>
          <a:cs typeface="Helvetica Neue Bold Condensed"/>
        </a:font>
        <a:srgbClr val="FFFFFF"/>
      </a:tcTxStyle>
      <a:tcStyle>
        <a:tcBdr>
          <a:left>
            <a:ln w="12700" cap="flat">
              <a:solidFill>
                <a:srgbClr val="9F9F9F"/>
              </a:solidFill>
              <a:prstDash val="solid"/>
              <a:miter lim="400000"/>
            </a:ln>
          </a:left>
          <a:right>
            <a:ln w="12700" cap="flat">
              <a:solidFill>
                <a:srgbClr val="9F9F9F"/>
              </a:solidFill>
              <a:prstDash val="solid"/>
              <a:miter lim="400000"/>
            </a:ln>
          </a:right>
          <a:top>
            <a:ln w="12700" cap="flat">
              <a:solidFill>
                <a:srgbClr val="9F9F9F"/>
              </a:solidFill>
              <a:prstDash val="solid"/>
              <a:miter lim="400000"/>
            </a:ln>
          </a:top>
          <a:bottom>
            <a:ln w="12700" cap="flat">
              <a:solidFill>
                <a:srgbClr val="9F9F9F"/>
              </a:solidFill>
              <a:prstDash val="solid"/>
              <a:miter lim="400000"/>
            </a:ln>
          </a:bottom>
          <a:insideH>
            <a:ln w="12700" cap="flat">
              <a:solidFill>
                <a:srgbClr val="9F9F9F"/>
              </a:solidFill>
              <a:prstDash val="solid"/>
              <a:miter lim="400000"/>
            </a:ln>
          </a:insideH>
          <a:insideV>
            <a:ln w="12700" cap="flat">
              <a:solidFill>
                <a:srgbClr val="9F9F9F"/>
              </a:solidFill>
              <a:prstDash val="solid"/>
              <a:miter lim="400000"/>
            </a:ln>
          </a:insideV>
        </a:tcBdr>
        <a:fill>
          <a:noFill/>
        </a:fill>
      </a:tcStyle>
    </a:wholeTbl>
    <a:band2H>
      <a:tcTxStyle b="def" i="def"/>
      <a:tcStyle>
        <a:tcBdr/>
        <a:fill>
          <a:solidFill>
            <a:srgbClr val="797979">
              <a:alpha val="38000"/>
            </a:srgbClr>
          </a:solidFill>
        </a:fill>
      </a:tcStyle>
    </a:band2H>
    <a:firstCol>
      <a:tcTxStyle b="on" i="off">
        <a:font>
          <a:latin typeface="Helvetica Neue Bold Condensed"/>
          <a:ea typeface="Helvetica Neue Bold Condensed"/>
          <a:cs typeface="Helvetica Neue Bold Condensed"/>
        </a:font>
        <a:srgbClr val="2D2D2D"/>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ABABA"/>
          </a:solidFill>
        </a:fill>
      </a:tcStyle>
    </a:firstCol>
    <a:la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525A5D"/>
              </a:solidFill>
              <a:prstDash val="solid"/>
              <a:miter lim="400000"/>
            </a:ln>
          </a:insideH>
          <a:insideV>
            <a:ln w="12700" cap="flat">
              <a:noFill/>
              <a:miter lim="400000"/>
            </a:ln>
          </a:insideV>
        </a:tcBdr>
        <a:fill>
          <a:solidFill>
            <a:srgbClr val="8B8B8B"/>
          </a:solidFill>
        </a:fill>
      </a:tcStyle>
    </a:lastRow>
    <a:firstRow>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525A5D"/>
              </a:solidFill>
              <a:prstDash val="solid"/>
              <a:miter lim="400000"/>
            </a:ln>
          </a:insideH>
          <a:insideV>
            <a:ln w="12700" cap="flat">
              <a:noFill/>
              <a:miter lim="400000"/>
            </a:ln>
          </a:insideV>
        </a:tcBdr>
        <a:fill>
          <a:solidFill>
            <a:srgbClr val="8B8B8B"/>
          </a:solidFill>
        </a:fill>
      </a:tcStyle>
    </a:firstRow>
  </a:tblStyle>
  <a:tblStyle styleId="{2708684C-4D16-4618-839F-0558EEFCDFE6}" styleName="">
    <a:tblBg/>
    <a:wholeTbl>
      <a:tcTxStyle b="on" i="off">
        <a:font>
          <a:latin typeface="Helvetica Neue Bold Condensed"/>
          <a:ea typeface="Helvetica Neue Bold Condensed"/>
          <a:cs typeface="Helvetica Neue Bold Condensed"/>
        </a:font>
        <a:srgbClr val="FFFFFF"/>
      </a:tcTxStyle>
      <a:tcStyle>
        <a:tcBdr>
          <a:left>
            <a:ln w="12700" cap="flat">
              <a:solidFill>
                <a:srgbClr val="FFFFFF">
                  <a:alpha val="45000"/>
                </a:srgbClr>
              </a:solidFill>
              <a:custDash>
                <a:ds d="200000" sp="200000"/>
              </a:custDash>
              <a:miter lim="400000"/>
            </a:ln>
          </a:left>
          <a:right>
            <a:ln w="12700" cap="flat">
              <a:solidFill>
                <a:srgbClr val="FFFFFF">
                  <a:alpha val="45000"/>
                </a:srgbClr>
              </a:solidFill>
              <a:custDash>
                <a:ds d="200000" sp="200000"/>
              </a:custDash>
              <a:miter lim="400000"/>
            </a:ln>
          </a:right>
          <a:top>
            <a:ln w="12700" cap="flat">
              <a:solidFill>
                <a:srgbClr val="FFFFFF">
                  <a:alpha val="45000"/>
                </a:srgbClr>
              </a:solidFill>
              <a:custDash>
                <a:ds d="200000" sp="200000"/>
              </a:custDash>
              <a:miter lim="400000"/>
            </a:ln>
          </a:top>
          <a:bottom>
            <a:ln w="12700" cap="flat">
              <a:solidFill>
                <a:srgbClr val="FFFFFF">
                  <a:alpha val="45000"/>
                </a:srgbClr>
              </a:solidFill>
              <a:custDash>
                <a:ds d="200000" sp="200000"/>
              </a:custDash>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wholeTbl>
    <a:band2H>
      <a:tcTxStyle b="def" i="def"/>
      <a:tcStyle>
        <a:tcBdr/>
        <a:fill>
          <a:solidFill>
            <a:srgbClr val="797979">
              <a:alpha val="25000"/>
            </a:srgbClr>
          </a:solidFill>
        </a:fill>
      </a:tcStyle>
    </a:band2H>
    <a:firstCol>
      <a:tcTxStyle b="on" i="off">
        <a:font>
          <a:latin typeface="Helvetica Neue Bold Condensed"/>
          <a:ea typeface="Helvetica Neue Bold Condensed"/>
          <a:cs typeface="Helvetica Neue Bold Condensed"/>
        </a:font>
        <a:srgbClr val="FFFFFF"/>
      </a:tcTxStyle>
      <a:tcStyle>
        <a:tcBdr>
          <a:left>
            <a:ln w="12700" cap="flat">
              <a:noFill/>
              <a:miter lim="400000"/>
            </a:ln>
          </a:left>
          <a:right>
            <a:ln w="25400" cap="flat">
              <a:solidFill>
                <a:srgbClr val="FFFFFF"/>
              </a:solidFill>
              <a:prstDash val="solid"/>
              <a:miter lim="400000"/>
            </a:ln>
          </a:right>
          <a:top>
            <a:ln w="12700" cap="flat">
              <a:solidFill>
                <a:srgbClr val="FFFFFF">
                  <a:alpha val="45000"/>
                </a:srgbClr>
              </a:solidFill>
              <a:custDash>
                <a:ds d="200000" sp="200000"/>
              </a:custDash>
              <a:miter lim="400000"/>
            </a:ln>
          </a:top>
          <a:bottom>
            <a:ln w="12700" cap="flat">
              <a:solidFill>
                <a:srgbClr val="FFFFFF">
                  <a:alpha val="45000"/>
                </a:srgbClr>
              </a:solidFill>
              <a:custDash>
                <a:ds d="200000" sp="200000"/>
              </a:custDash>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firstCol>
    <a:lastRow>
      <a:tcTxStyle b="on" i="off">
        <a:font>
          <a:latin typeface="Helvetica Neue Bold Condensed"/>
          <a:ea typeface="Helvetica Neue Bold Condensed"/>
          <a:cs typeface="Helvetica Neue Bold Condensed"/>
        </a:font>
        <a:srgbClr val="FFFFFF"/>
      </a:tcTxStyle>
      <a:tcStyle>
        <a:tcBdr>
          <a:left>
            <a:ln w="12700" cap="flat">
              <a:solidFill>
                <a:srgbClr val="FFFFFF">
                  <a:alpha val="45000"/>
                </a:srgbClr>
              </a:solidFill>
              <a:custDash>
                <a:ds d="200000" sp="200000"/>
              </a:custDash>
              <a:miter lim="400000"/>
            </a:ln>
          </a:left>
          <a:right>
            <a:ln w="12700" cap="flat">
              <a:solidFill>
                <a:srgbClr val="FFFFFF">
                  <a:alpha val="45000"/>
                </a:srgbClr>
              </a:solidFill>
              <a:custDash>
                <a:ds d="200000" sp="200000"/>
              </a:custDash>
              <a:miter lim="400000"/>
            </a:ln>
          </a:right>
          <a:top>
            <a:ln w="25400" cap="flat">
              <a:solidFill>
                <a:srgbClr val="FFFFFF"/>
              </a:solidFill>
              <a:prstDash val="solid"/>
              <a:miter lim="400000"/>
            </a:ln>
          </a:top>
          <a:bottom>
            <a:ln w="12700" cap="flat">
              <a:noFill/>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lastRow>
    <a:firstRow>
      <a:tcTxStyle b="on" i="off">
        <a:font>
          <a:latin typeface="Helvetica Neue Bold Condensed"/>
          <a:ea typeface="Helvetica Neue Bold Condensed"/>
          <a:cs typeface="Helvetica Neue Bold Condensed"/>
        </a:font>
        <a:srgbClr val="FFFFFF"/>
      </a:tcTxStyle>
      <a:tcStyle>
        <a:tcBdr>
          <a:left>
            <a:ln w="12700" cap="flat">
              <a:solidFill>
                <a:srgbClr val="FFFFFF">
                  <a:alpha val="45000"/>
                </a:srgbClr>
              </a:solidFill>
              <a:custDash>
                <a:ds d="200000" sp="200000"/>
              </a:custDash>
              <a:miter lim="400000"/>
            </a:ln>
          </a:left>
          <a:right>
            <a:ln w="12700" cap="flat">
              <a:solidFill>
                <a:srgbClr val="FFFFFF">
                  <a:alpha val="45000"/>
                </a:srgbClr>
              </a:solidFill>
              <a:custDash>
                <a:ds d="200000" sp="200000"/>
              </a:custDash>
              <a:miter lim="400000"/>
            </a:ln>
          </a:right>
          <a:top>
            <a:ln w="12700" cap="flat">
              <a:noFill/>
              <a:miter lim="400000"/>
            </a:ln>
          </a:top>
          <a:bottom>
            <a:ln w="25400" cap="flat">
              <a:solidFill>
                <a:srgbClr val="FFFFFF"/>
              </a:solidFill>
              <a:prstDash val="solid"/>
              <a:miter lim="400000"/>
            </a:ln>
          </a:bottom>
          <a:insideH>
            <a:ln w="12700" cap="flat">
              <a:solidFill>
                <a:srgbClr val="FFFFFF">
                  <a:alpha val="45000"/>
                </a:srgbClr>
              </a:solidFill>
              <a:custDash>
                <a:ds d="200000" sp="200000"/>
              </a:custDash>
              <a:miter lim="400000"/>
            </a:ln>
          </a:insideH>
          <a:insideV>
            <a:ln w="12700" cap="flat">
              <a:solidFill>
                <a:srgbClr val="FFFFFF">
                  <a:alpha val="45000"/>
                </a:srgbClr>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p:nvPr>
            <p:ph type="sldImg"/>
          </p:nvPr>
        </p:nvSpPr>
        <p:spPr>
          <a:xfrm>
            <a:off x="1143000" y="685800"/>
            <a:ext cx="4572000" cy="3429000"/>
          </a:xfrm>
          <a:prstGeom prst="rect">
            <a:avLst/>
          </a:prstGeom>
        </p:spPr>
        <p:txBody>
          <a:bodyPr/>
          <a:lstStyle/>
          <a:p>
            <a:pPr/>
          </a:p>
        </p:txBody>
      </p:sp>
      <p:sp>
        <p:nvSpPr>
          <p:cNvPr id="141" name="Shape 14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Post 8879 is pleased to support the VFW License Decal. </a:t>
            </a:r>
          </a:p>
          <a:p>
            <a:pPr/>
            <a:r>
              <a:t>It is important for all VFW Members to promote this unique opportunity. </a:t>
            </a:r>
          </a:p>
          <a:p>
            <a:pPr/>
            <a:r>
              <a:t>This presentation will outline the steps to get the decal on your vehicle.</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When you get your new plates, the annual renewal sticker is included. </a:t>
            </a:r>
          </a:p>
          <a:p>
            <a:pPr/>
          </a:p>
          <a:p>
            <a:pPr/>
            <a:r>
              <a:t>It is important to note, you are able to swap out your license plates anytime of the year. You DO NOT have to wait for the month of your plate renewal.</a:t>
            </a:r>
          </a:p>
          <a:p>
            <a:pPr/>
          </a:p>
          <a:p>
            <a:pPr/>
            <a:r>
              <a:t>Also notice, if you need a handicap sticker on your license plate, the sticker will be a smaller decal to be placed in the lower right corner of the plate.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Positioning the decals is as follows. </a:t>
            </a:r>
          </a:p>
          <a:p>
            <a:pPr/>
            <a:r>
              <a:t>Peal the bottom portion of the decal away from the backing. Carefully position the decal over the two bottom triangles. Then lightly press the decal along the bottom to stick it to the plate. Remove the balance of the backing and let it roll onto the plate. </a:t>
            </a:r>
          </a:p>
          <a:p>
            <a:pPr/>
          </a:p>
          <a:p>
            <a:pPr/>
            <a:r>
              <a:t>Another option is to ask the representative at the courthouse if they will apply the decals.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Wa La - within minutes your plates are ready to be placed on your vehicle and proudly promote your military service, the Armed Forces, and our VFW organization. </a:t>
            </a:r>
          </a:p>
          <a:p>
            <a:pPr/>
          </a:p>
          <a:p>
            <a:pPr/>
            <a:r>
              <a:t>We at Post 8879 are pleased to have this opportunity to share our excitement for this decal Logo.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WHY we are so excited about this opportunity? </a:t>
            </a:r>
          </a:p>
          <a:p>
            <a:pPr/>
          </a:p>
          <a:p>
            <a:pPr/>
            <a:r>
              <a:t>And let you know HOW to get your decal for your vehicle or vehicles?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a:r>
              <a:t>WHY, it is a as Simple As ABC: Awareness, Brand Identity, &amp; Celebration.</a:t>
            </a:r>
          </a:p>
          <a:p>
            <a:pPr/>
            <a:r>
              <a:t> </a:t>
            </a:r>
          </a:p>
          <a:p>
            <a:pPr/>
            <a:r>
              <a:t>AWARENESS. This decal is a great way to let the public know that we are Veterans. We recognize all Veterans,  both active duty and previous service as well as those who have gone before us. </a:t>
            </a:r>
          </a:p>
          <a:p>
            <a:pPr/>
          </a:p>
          <a:p>
            <a:pPr/>
            <a:r>
              <a:t>BRAND IDENTITY. Every organization has a Brand. This decal is our brand. It identifies the VFW.</a:t>
            </a:r>
          </a:p>
          <a:p>
            <a:pPr/>
          </a:p>
          <a:p>
            <a:pPr/>
            <a:r>
              <a:t>CELEBRATION &amp; HONOR. Only VFW Members are able to get this decal. Thus we are in an elite group of Veterans in that we have all served our Country overseas in an area of conflict and have been recognized accordingly on our form DD214.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A Bonus Value of the VFW decal is the recruiting potential it affords. This decal is a conversation starter. </a:t>
            </a:r>
          </a:p>
          <a:p>
            <a:pPr/>
            <a:r>
              <a:t>All of our members with the decal have had comments on their decal which opened the door to a VFW conversation.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r>
              <a:t>How do you get the decal on your vehicles?</a:t>
            </a:r>
          </a:p>
          <a:p>
            <a:pPr/>
          </a:p>
          <a:p>
            <a:pPr/>
            <a:r>
              <a:t>The process to obtain your decal is as follows:</a:t>
            </a:r>
          </a:p>
          <a:p>
            <a:pPr/>
            <a:r>
              <a:t>Download the application.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a:r>
              <a:t>The application can be found on the VFW Iowa website. Notice the license plate on this slide.</a:t>
            </a:r>
          </a:p>
          <a:p>
            <a:pPr/>
            <a:r>
              <a:t>Click on this license plate.</a:t>
            </a:r>
          </a:p>
          <a:p>
            <a:pPr/>
          </a:p>
          <a:p>
            <a:pPr/>
            <a:r>
              <a:t>Post 8879 has also placed this form on our website in the ‘Resources’ dropdown, and encourages All POSTS to add it to their websites.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a:r>
              <a:t>By clicking on this license plate - the application form will open. Print this form and complete the questions on it. Mail the completed application to the address on the top of the form.</a:t>
            </a:r>
          </a:p>
          <a:p>
            <a:pPr/>
          </a:p>
          <a:p>
            <a:pPr/>
            <a:r>
              <a:t>Or drop it by the State VFW Office in Des Moines. Include $20 per set of decals. </a:t>
            </a:r>
          </a:p>
          <a:p>
            <a:pPr/>
          </a:p>
          <a:p>
            <a:pPr/>
            <a:r>
              <a:t>A decal will be placed on both the front and back license plate.</a:t>
            </a:r>
          </a:p>
          <a:p>
            <a:pPr/>
            <a:r>
              <a:t>If you would like decals for a second vehicle, indicate so and include $20 for the additional decals.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You will receive an ‘Authorization Letter’ - which is your application, with a seal in the lower right corner. </a:t>
            </a:r>
          </a:p>
          <a:p>
            <a:pPr/>
            <a:r>
              <a:t>Along with this ‘Authorization Letter’ you will receive two decals per vehicle, to be placed on your new 5-character license plates.</a:t>
            </a:r>
          </a:p>
          <a:p>
            <a:pPr/>
            <a:r>
              <a:t>This letter will need to be taken to the courthouse to get your new license plates for the decals.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r>
              <a:t>The Polk County Courthouse is located at 111Court Ave.</a:t>
            </a:r>
          </a:p>
          <a:p>
            <a:pPr/>
            <a:r>
              <a:t>There is parking on the South side of the Courthouse.</a:t>
            </a:r>
          </a:p>
          <a:p>
            <a:pPr/>
            <a:r>
              <a:t>Vehicle Registration is on the first floor of the building and clearly marked.</a:t>
            </a:r>
          </a:p>
          <a:p>
            <a:pPr/>
          </a:p>
          <a:p>
            <a:pPr/>
            <a:r>
              <a:t>Be sure to bring the Authorization Letter from the State VFW, your current license plates, your current registration, and  $5.00 processing fee.</a:t>
            </a:r>
          </a:p>
          <a:p>
            <a:pPr/>
            <a:r>
              <a:t>If you reside in another county, your courthouse will be able to assist you.</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1270000" y="1943100"/>
            <a:ext cx="10464800" cy="2997200"/>
          </a:xfrm>
          <a:prstGeom prst="rect">
            <a:avLst/>
          </a:prstGeom>
        </p:spPr>
        <p:txBody>
          <a:bodyPr anchor="b"/>
          <a:lstStyle>
            <a:lvl1pPr>
              <a:defRPr spc="-128" sz="6400"/>
            </a:lvl1pPr>
          </a:lstStyle>
          <a:p>
            <a:pPr/>
            <a:r>
              <a:t>Title Text</a:t>
            </a:r>
          </a:p>
        </p:txBody>
      </p:sp>
      <p:sp>
        <p:nvSpPr>
          <p:cNvPr id="12" name="Body Level One…"/>
          <p:cNvSpPr txBox="1"/>
          <p:nvPr>
            <p:ph type="body" sz="quarter" idx="1"/>
          </p:nvPr>
        </p:nvSpPr>
        <p:spPr>
          <a:xfrm>
            <a:off x="1270000" y="5029200"/>
            <a:ext cx="10464800" cy="2184400"/>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05296" y="9017050"/>
            <a:ext cx="406909" cy="380900"/>
          </a:xfrm>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3" name="–Johnny Appleseed"/>
          <p:cNvSpPr txBox="1"/>
          <p:nvPr>
            <p:ph type="body" sz="quarter" idx="13"/>
          </p:nvPr>
        </p:nvSpPr>
        <p:spPr>
          <a:xfrm>
            <a:off x="1270000" y="6362700"/>
            <a:ext cx="10464800" cy="647700"/>
          </a:xfrm>
          <a:prstGeom prst="rect">
            <a:avLst/>
          </a:prstGeom>
        </p:spPr>
        <p:txBody>
          <a:bodyPr anchor="t">
            <a:spAutoFit/>
          </a:bodyPr>
          <a:lstStyle>
            <a:lvl1pPr marL="0" indent="0" algn="ctr">
              <a:spcBef>
                <a:spcPts val="1200"/>
              </a:spcBef>
              <a:buSzTx/>
              <a:buNone/>
              <a:defRPr sz="3600">
                <a:solidFill>
                  <a:srgbClr val="222222"/>
                </a:solidFill>
              </a:defRPr>
            </a:lvl1pPr>
          </a:lstStyle>
          <a:p>
            <a:pPr/>
            <a:r>
              <a:t>–Johnny Appleseed</a:t>
            </a:r>
          </a:p>
        </p:txBody>
      </p:sp>
      <p:sp>
        <p:nvSpPr>
          <p:cNvPr id="104" name="“Type a quote here.”"/>
          <p:cNvSpPr txBox="1"/>
          <p:nvPr>
            <p:ph type="body" sz="quarter" idx="14"/>
          </p:nvPr>
        </p:nvSpPr>
        <p:spPr>
          <a:xfrm>
            <a:off x="1270000" y="4241799"/>
            <a:ext cx="10464800" cy="736601"/>
          </a:xfrm>
          <a:prstGeom prst="rect">
            <a:avLst/>
          </a:prstGeom>
        </p:spPr>
        <p:txBody>
          <a:bodyPr>
            <a:spAutoFit/>
          </a:bodyPr>
          <a:lstStyle>
            <a:lvl1pPr marL="0" indent="0" algn="ctr">
              <a:lnSpc>
                <a:spcPct val="120000"/>
              </a:lnSpc>
              <a:buSzTx/>
              <a:buNone/>
              <a:defRPr b="1" spc="-126" sz="4200">
                <a:latin typeface="+mn-lt"/>
                <a:ea typeface="+mn-ea"/>
                <a:cs typeface="+mn-cs"/>
                <a:sym typeface="Superclarendon"/>
              </a:defRPr>
            </a:lvl1pPr>
          </a:lstStyle>
          <a:p>
            <a:pPr/>
            <a:r>
              <a:t>“Type a quote here.” </a:t>
            </a:r>
          </a:p>
        </p:txBody>
      </p:sp>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 Alt 2">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 name="Line" descr="Line"/>
          <p:cNvPicPr>
            <a:picLocks noChangeAspect="0"/>
          </p:cNvPicPr>
          <p:nvPr/>
        </p:nvPicPr>
        <p:blipFill>
          <a:blip r:embed="rId3">
            <a:extLst/>
          </a:blip>
          <a:stretch>
            <a:fillRect/>
          </a:stretch>
        </p:blipFill>
        <p:spPr>
          <a:xfrm>
            <a:off x="4734473" y="8193634"/>
            <a:ext cx="3457771" cy="71843"/>
          </a:xfrm>
          <a:prstGeom prst="rect">
            <a:avLst/>
          </a:prstGeom>
        </p:spPr>
      </p:pic>
      <p:sp>
        <p:nvSpPr>
          <p:cNvPr id="22" name="Image"/>
          <p:cNvSpPr/>
          <p:nvPr>
            <p:ph type="pic" idx="13"/>
          </p:nvPr>
        </p:nvSpPr>
        <p:spPr>
          <a:xfrm>
            <a:off x="387350" y="400050"/>
            <a:ext cx="12217400" cy="6267286"/>
          </a:xfrm>
          <a:prstGeom prst="rect">
            <a:avLst/>
          </a:prstGeom>
          <a:ln w="9525">
            <a:round/>
          </a:ln>
        </p:spPr>
        <p:txBody>
          <a:bodyPr lIns="91439" tIns="45719" rIns="91439" bIns="45719" anchor="t">
            <a:noAutofit/>
          </a:bodyPr>
          <a:lstStyle/>
          <a:p>
            <a:pPr/>
          </a:p>
        </p:txBody>
      </p:sp>
      <p:sp>
        <p:nvSpPr>
          <p:cNvPr id="23" name="Title Text"/>
          <p:cNvSpPr txBox="1"/>
          <p:nvPr>
            <p:ph type="title"/>
          </p:nvPr>
        </p:nvSpPr>
        <p:spPr>
          <a:xfrm>
            <a:off x="635000" y="6845300"/>
            <a:ext cx="11734800" cy="1219200"/>
          </a:xfrm>
          <a:prstGeom prst="rect">
            <a:avLst/>
          </a:prstGeom>
        </p:spPr>
        <p:txBody>
          <a:bodyPr anchor="b"/>
          <a:lstStyle>
            <a:lvl1pPr>
              <a:defRPr spc="-128" sz="6400"/>
            </a:lvl1pPr>
          </a:lstStyle>
          <a:p>
            <a:pPr/>
            <a:r>
              <a:t>Title Text</a:t>
            </a:r>
          </a:p>
        </p:txBody>
      </p:sp>
      <p:sp>
        <p:nvSpPr>
          <p:cNvPr id="24" name="Body Level One…"/>
          <p:cNvSpPr txBox="1"/>
          <p:nvPr>
            <p:ph type="body" sz="quarter" idx="1"/>
          </p:nvPr>
        </p:nvSpPr>
        <p:spPr>
          <a:xfrm>
            <a:off x="635000" y="8318500"/>
            <a:ext cx="11734800" cy="876300"/>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Title Text"/>
          <p:cNvSpPr txBox="1"/>
          <p:nvPr>
            <p:ph type="title"/>
          </p:nvPr>
        </p:nvSpPr>
        <p:spPr>
          <a:xfrm>
            <a:off x="1270000" y="3505200"/>
            <a:ext cx="10464800" cy="2730500"/>
          </a:xfrm>
          <a:prstGeom prst="rect">
            <a:avLst/>
          </a:prstGeom>
        </p:spPr>
        <p:txBody>
          <a:bodyPr/>
          <a:lstStyle>
            <a:lvl1pPr>
              <a:defRPr spc="-128" sz="6400"/>
            </a:lvl1pPr>
          </a:lstStyle>
          <a:p>
            <a:pPr/>
            <a:r>
              <a:t>Title Text</a:t>
            </a:r>
          </a:p>
        </p:txBody>
      </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0" name="Line" descr="Line"/>
          <p:cNvPicPr>
            <a:picLocks noChangeAspect="0"/>
          </p:cNvPicPr>
          <p:nvPr/>
        </p:nvPicPr>
        <p:blipFill>
          <a:blip r:embed="rId3">
            <a:extLst/>
          </a:blip>
          <a:stretch>
            <a:fillRect/>
          </a:stretch>
        </p:blipFill>
        <p:spPr>
          <a:xfrm>
            <a:off x="1286047" y="5082129"/>
            <a:ext cx="4512624" cy="71848"/>
          </a:xfrm>
          <a:prstGeom prst="rect">
            <a:avLst/>
          </a:prstGeom>
        </p:spPr>
      </p:pic>
      <p:sp>
        <p:nvSpPr>
          <p:cNvPr id="42" name="Image"/>
          <p:cNvSpPr/>
          <p:nvPr>
            <p:ph type="pic" sz="half" idx="13"/>
          </p:nvPr>
        </p:nvSpPr>
        <p:spPr>
          <a:xfrm>
            <a:off x="6807200" y="762000"/>
            <a:ext cx="5334000" cy="8229600"/>
          </a:xfrm>
          <a:prstGeom prst="rect">
            <a:avLst/>
          </a:prstGeom>
          <a:ln w="9525">
            <a:round/>
          </a:ln>
        </p:spPr>
        <p:txBody>
          <a:bodyPr lIns="91439" tIns="45719" rIns="91439" bIns="45719" anchor="t">
            <a:noAutofit/>
          </a:bodyPr>
          <a:lstStyle/>
          <a:p>
            <a:pPr/>
          </a:p>
        </p:txBody>
      </p:sp>
      <p:sp>
        <p:nvSpPr>
          <p:cNvPr id="43" name="Title Text"/>
          <p:cNvSpPr txBox="1"/>
          <p:nvPr>
            <p:ph type="title"/>
          </p:nvPr>
        </p:nvSpPr>
        <p:spPr>
          <a:xfrm>
            <a:off x="762000" y="774700"/>
            <a:ext cx="5588000" cy="4102100"/>
          </a:xfrm>
          <a:prstGeom prst="rect">
            <a:avLst/>
          </a:prstGeom>
        </p:spPr>
        <p:txBody>
          <a:bodyPr anchor="b"/>
          <a:lstStyle/>
          <a:p>
            <a:pPr/>
            <a:r>
              <a:t>Title Text</a:t>
            </a:r>
          </a:p>
        </p:txBody>
      </p:sp>
      <p:sp>
        <p:nvSpPr>
          <p:cNvPr id="44" name="Body Level One…"/>
          <p:cNvSpPr txBox="1"/>
          <p:nvPr>
            <p:ph type="body" sz="quarter" idx="1"/>
          </p:nvPr>
        </p:nvSpPr>
        <p:spPr>
          <a:xfrm>
            <a:off x="762000" y="5372100"/>
            <a:ext cx="5588000" cy="3619500"/>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pic>
        <p:nvPicPr>
          <p:cNvPr id="52" name="Line" descr="Line"/>
          <p:cNvPicPr>
            <a:picLocks noChangeAspect="0"/>
          </p:cNvPicPr>
          <p:nvPr/>
        </p:nvPicPr>
        <p:blipFill>
          <a:blip r:embed="rId2">
            <a:extLst/>
          </a:blip>
          <a:stretch>
            <a:fillRect/>
          </a:stretch>
        </p:blipFill>
        <p:spPr>
          <a:xfrm>
            <a:off x="1060083" y="2732634"/>
            <a:ext cx="10908152" cy="71905"/>
          </a:xfrm>
          <a:prstGeom prst="rect">
            <a:avLst/>
          </a:prstGeom>
        </p:spPr>
      </p:pic>
      <p:sp>
        <p:nvSpPr>
          <p:cNvPr id="54" name="Title Text"/>
          <p:cNvSpPr txBox="1"/>
          <p:nvPr>
            <p:ph type="title"/>
          </p:nvPr>
        </p:nvSpPr>
        <p:spPr>
          <a:prstGeom prst="rect">
            <a:avLst/>
          </a:prstGeom>
        </p:spPr>
        <p:txBody>
          <a:bodyPr/>
          <a:lstStyle/>
          <a:p>
            <a:pPr/>
            <a:r>
              <a:t>Title Text</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pic>
        <p:nvPicPr>
          <p:cNvPr id="62" name="Line" descr="Line"/>
          <p:cNvPicPr>
            <a:picLocks noChangeAspect="0"/>
          </p:cNvPicPr>
          <p:nvPr/>
        </p:nvPicPr>
        <p:blipFill>
          <a:blip r:embed="rId2">
            <a:extLst/>
          </a:blip>
          <a:stretch>
            <a:fillRect/>
          </a:stretch>
        </p:blipFill>
        <p:spPr>
          <a:xfrm>
            <a:off x="1060083" y="2732634"/>
            <a:ext cx="10908152" cy="71905"/>
          </a:xfrm>
          <a:prstGeom prst="rect">
            <a:avLst/>
          </a:prstGeom>
        </p:spPr>
      </p:pic>
      <p:sp>
        <p:nvSpPr>
          <p:cNvPr id="64" name="Title Text"/>
          <p:cNvSpPr txBox="1"/>
          <p:nvPr>
            <p:ph type="title"/>
          </p:nvPr>
        </p:nvSpPr>
        <p:spPr>
          <a:prstGeom prst="rect">
            <a:avLst/>
          </a:prstGeom>
        </p:spPr>
        <p:txBody>
          <a:bodyPr/>
          <a:lstStyle/>
          <a:p>
            <a:pPr/>
            <a:r>
              <a:t>Title Text</a:t>
            </a:r>
          </a:p>
        </p:txBody>
      </p:sp>
      <p:sp>
        <p:nvSpPr>
          <p:cNvPr id="65" name="Body Level One…"/>
          <p:cNvSpPr txBox="1"/>
          <p:nvPr>
            <p:ph type="body" idx="1"/>
          </p:nvPr>
        </p:nvSpPr>
        <p:spPr>
          <a:xfrm>
            <a:off x="1270000" y="3263900"/>
            <a:ext cx="10464800" cy="57150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pic>
        <p:nvPicPr>
          <p:cNvPr id="73" name="Line" descr="Line"/>
          <p:cNvPicPr>
            <a:picLocks noChangeAspect="0"/>
          </p:cNvPicPr>
          <p:nvPr/>
        </p:nvPicPr>
        <p:blipFill>
          <a:blip r:embed="rId2">
            <a:extLst/>
          </a:blip>
          <a:stretch>
            <a:fillRect/>
          </a:stretch>
        </p:blipFill>
        <p:spPr>
          <a:xfrm>
            <a:off x="1060083" y="2732634"/>
            <a:ext cx="10908152" cy="71905"/>
          </a:xfrm>
          <a:prstGeom prst="rect">
            <a:avLst/>
          </a:prstGeom>
        </p:spPr>
      </p:pic>
      <p:sp>
        <p:nvSpPr>
          <p:cNvPr id="75" name="Image"/>
          <p:cNvSpPr/>
          <p:nvPr>
            <p:ph type="pic" sz="half" idx="13"/>
          </p:nvPr>
        </p:nvSpPr>
        <p:spPr>
          <a:xfrm>
            <a:off x="1181100" y="3380452"/>
            <a:ext cx="5461000" cy="5308601"/>
          </a:xfrm>
          <a:prstGeom prst="rect">
            <a:avLst/>
          </a:prstGeom>
          <a:ln w="9525">
            <a:round/>
          </a:ln>
        </p:spPr>
        <p:txBody>
          <a:bodyPr lIns="91439" tIns="45719" rIns="91439" bIns="45719" anchor="t">
            <a:noAutofit/>
          </a:bodyPr>
          <a:lstStyle/>
          <a:p>
            <a:pPr/>
          </a:p>
        </p:txBody>
      </p:sp>
      <p:sp>
        <p:nvSpPr>
          <p:cNvPr id="76" name="Title Text"/>
          <p:cNvSpPr txBox="1"/>
          <p:nvPr>
            <p:ph type="title"/>
          </p:nvPr>
        </p:nvSpPr>
        <p:spPr>
          <a:prstGeom prst="rect">
            <a:avLst/>
          </a:prstGeom>
        </p:spPr>
        <p:txBody>
          <a:bodyPr/>
          <a:lstStyle/>
          <a:p>
            <a:pPr/>
            <a:r>
              <a:t>Title Text</a:t>
            </a:r>
          </a:p>
        </p:txBody>
      </p:sp>
      <p:sp>
        <p:nvSpPr>
          <p:cNvPr id="77" name="Body Level One…"/>
          <p:cNvSpPr txBox="1"/>
          <p:nvPr>
            <p:ph type="body" sz="half" idx="1"/>
          </p:nvPr>
        </p:nvSpPr>
        <p:spPr>
          <a:xfrm>
            <a:off x="7200900" y="3340100"/>
            <a:ext cx="4826000" cy="5384800"/>
          </a:xfrm>
          <a:prstGeom prst="rect">
            <a:avLst/>
          </a:prstGeom>
        </p:spPr>
        <p:txBody>
          <a:bodyPr/>
          <a:lstStyle>
            <a:lvl1pPr marL="457200" indent="-457200">
              <a:spcBef>
                <a:spcPts val="3000"/>
              </a:spcBef>
              <a:buBlip>
                <a:blip r:embed="rId3"/>
              </a:buBlip>
              <a:defRPr sz="2600"/>
            </a:lvl1pPr>
            <a:lvl2pPr marL="914400" indent="-457200">
              <a:spcBef>
                <a:spcPts val="3000"/>
              </a:spcBef>
              <a:buBlip>
                <a:blip r:embed="rId3"/>
              </a:buBlip>
              <a:defRPr sz="2600"/>
            </a:lvl2pPr>
            <a:lvl3pPr marL="1371600" indent="-457200">
              <a:spcBef>
                <a:spcPts val="3000"/>
              </a:spcBef>
              <a:buBlip>
                <a:blip r:embed="rId3"/>
              </a:buBlip>
              <a:defRPr sz="2600"/>
            </a:lvl3pPr>
            <a:lvl4pPr marL="1828800" indent="-457200">
              <a:spcBef>
                <a:spcPts val="3000"/>
              </a:spcBef>
              <a:buBlip>
                <a:blip r:embed="rId3"/>
              </a:buBlip>
              <a:defRPr sz="2600"/>
            </a:lvl4pPr>
            <a:lvl5pPr marL="2286000" indent="-457200">
              <a:spcBef>
                <a:spcPts val="3000"/>
              </a:spcBef>
              <a:buBlip>
                <a:blip r:embed="rId3"/>
              </a:buBlip>
              <a:defRPr sz="2600"/>
            </a:lvl5p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85"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3" name="Image"/>
          <p:cNvSpPr/>
          <p:nvPr>
            <p:ph type="pic" sz="quarter" idx="13"/>
          </p:nvPr>
        </p:nvSpPr>
        <p:spPr>
          <a:xfrm>
            <a:off x="6692900" y="5082252"/>
            <a:ext cx="5334000" cy="3898901"/>
          </a:xfrm>
          <a:prstGeom prst="rect">
            <a:avLst/>
          </a:prstGeom>
          <a:ln w="9525">
            <a:round/>
          </a:ln>
        </p:spPr>
        <p:txBody>
          <a:bodyPr lIns="91439" tIns="45719" rIns="91439" bIns="45719" anchor="t">
            <a:noAutofit/>
          </a:bodyPr>
          <a:lstStyle/>
          <a:p>
            <a:pPr/>
          </a:p>
        </p:txBody>
      </p:sp>
      <p:sp>
        <p:nvSpPr>
          <p:cNvPr id="94" name="Image"/>
          <p:cNvSpPr/>
          <p:nvPr>
            <p:ph type="pic" sz="quarter" idx="14"/>
          </p:nvPr>
        </p:nvSpPr>
        <p:spPr>
          <a:xfrm>
            <a:off x="6699118" y="751552"/>
            <a:ext cx="5334001" cy="3898901"/>
          </a:xfrm>
          <a:prstGeom prst="rect">
            <a:avLst/>
          </a:prstGeom>
          <a:ln w="9525">
            <a:round/>
          </a:ln>
        </p:spPr>
        <p:txBody>
          <a:bodyPr lIns="91439" tIns="45719" rIns="91439" bIns="45719" anchor="t">
            <a:noAutofit/>
          </a:bodyPr>
          <a:lstStyle/>
          <a:p>
            <a:pPr/>
          </a:p>
        </p:txBody>
      </p:sp>
      <p:sp>
        <p:nvSpPr>
          <p:cNvPr id="95" name="Image"/>
          <p:cNvSpPr/>
          <p:nvPr>
            <p:ph type="pic" sz="half" idx="15"/>
          </p:nvPr>
        </p:nvSpPr>
        <p:spPr>
          <a:xfrm>
            <a:off x="965200" y="762000"/>
            <a:ext cx="5334000" cy="8229600"/>
          </a:xfrm>
          <a:prstGeom prst="rect">
            <a:avLst/>
          </a:prstGeom>
          <a:ln w="9525">
            <a:round/>
          </a:ln>
        </p:spPr>
        <p:txBody>
          <a:bodyPr lIns="91439" tIns="45719" rIns="91439" bIns="45719" anchor="t">
            <a:noAutofit/>
          </a:bodyPr>
          <a:lstStyle/>
          <a:p>
            <a:pPr/>
          </a:p>
        </p:txBody>
      </p:sp>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tif"/><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270000" y="698500"/>
            <a:ext cx="104648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292596" y="9017000"/>
            <a:ext cx="406909" cy="380899"/>
          </a:xfrm>
          <a:prstGeom prst="rect">
            <a:avLst/>
          </a:prstGeom>
          <a:ln w="12700">
            <a:miter lim="400000"/>
          </a:ln>
        </p:spPr>
        <p:txBody>
          <a:bodyPr wrap="none" lIns="50800" tIns="50800" rIns="50800" bIns="50800">
            <a:spAutoFit/>
          </a:bodyPr>
          <a:lstStyle>
            <a:lvl1pPr>
              <a:defRPr b="1" sz="1800">
                <a:solidFill>
                  <a:srgbClr val="F1F1F1"/>
                </a:solidFill>
                <a:latin typeface="+mn-lt"/>
                <a:ea typeface="+mn-ea"/>
                <a:cs typeface="+mn-cs"/>
                <a:sym typeface="Superclarendon"/>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144" strike="noStrike" sz="4800" u="none">
          <a:ln>
            <a:noFill/>
          </a:ln>
          <a:solidFill>
            <a:srgbClr val="EEEEEE"/>
          </a:solidFill>
          <a:uFillTx/>
          <a:latin typeface="+mn-lt"/>
          <a:ea typeface="+mn-ea"/>
          <a:cs typeface="+mn-cs"/>
          <a:sym typeface="Superclarendon"/>
        </a:defRPr>
      </a:lvl1pPr>
      <a:lvl2pPr marL="0" marR="0" indent="228600" algn="ctr" defTabSz="584200" rtl="0" latinLnBrk="0">
        <a:lnSpc>
          <a:spcPct val="100000"/>
        </a:lnSpc>
        <a:spcBef>
          <a:spcPts val="0"/>
        </a:spcBef>
        <a:spcAft>
          <a:spcPts val="0"/>
        </a:spcAft>
        <a:buClrTx/>
        <a:buSzTx/>
        <a:buFontTx/>
        <a:buNone/>
        <a:tabLst/>
        <a:defRPr b="1" baseline="0" cap="none" i="0" spc="-144" strike="noStrike" sz="4800" u="none">
          <a:ln>
            <a:noFill/>
          </a:ln>
          <a:solidFill>
            <a:srgbClr val="EEEEEE"/>
          </a:solidFill>
          <a:uFillTx/>
          <a:latin typeface="+mn-lt"/>
          <a:ea typeface="+mn-ea"/>
          <a:cs typeface="+mn-cs"/>
          <a:sym typeface="Superclarendon"/>
        </a:defRPr>
      </a:lvl2pPr>
      <a:lvl3pPr marL="0" marR="0" indent="457200" algn="ctr" defTabSz="584200" rtl="0" latinLnBrk="0">
        <a:lnSpc>
          <a:spcPct val="100000"/>
        </a:lnSpc>
        <a:spcBef>
          <a:spcPts val="0"/>
        </a:spcBef>
        <a:spcAft>
          <a:spcPts val="0"/>
        </a:spcAft>
        <a:buClrTx/>
        <a:buSzTx/>
        <a:buFontTx/>
        <a:buNone/>
        <a:tabLst/>
        <a:defRPr b="1" baseline="0" cap="none" i="0" spc="-144" strike="noStrike" sz="4800" u="none">
          <a:ln>
            <a:noFill/>
          </a:ln>
          <a:solidFill>
            <a:srgbClr val="EEEEEE"/>
          </a:solidFill>
          <a:uFillTx/>
          <a:latin typeface="+mn-lt"/>
          <a:ea typeface="+mn-ea"/>
          <a:cs typeface="+mn-cs"/>
          <a:sym typeface="Superclarendon"/>
        </a:defRPr>
      </a:lvl3pPr>
      <a:lvl4pPr marL="0" marR="0" indent="685800" algn="ctr" defTabSz="584200" rtl="0" latinLnBrk="0">
        <a:lnSpc>
          <a:spcPct val="100000"/>
        </a:lnSpc>
        <a:spcBef>
          <a:spcPts val="0"/>
        </a:spcBef>
        <a:spcAft>
          <a:spcPts val="0"/>
        </a:spcAft>
        <a:buClrTx/>
        <a:buSzTx/>
        <a:buFontTx/>
        <a:buNone/>
        <a:tabLst/>
        <a:defRPr b="1" baseline="0" cap="none" i="0" spc="-144" strike="noStrike" sz="4800" u="none">
          <a:ln>
            <a:noFill/>
          </a:ln>
          <a:solidFill>
            <a:srgbClr val="EEEEEE"/>
          </a:solidFill>
          <a:uFillTx/>
          <a:latin typeface="+mn-lt"/>
          <a:ea typeface="+mn-ea"/>
          <a:cs typeface="+mn-cs"/>
          <a:sym typeface="Superclarendon"/>
        </a:defRPr>
      </a:lvl4pPr>
      <a:lvl5pPr marL="0" marR="0" indent="914400" algn="ctr" defTabSz="584200" rtl="0" latinLnBrk="0">
        <a:lnSpc>
          <a:spcPct val="100000"/>
        </a:lnSpc>
        <a:spcBef>
          <a:spcPts val="0"/>
        </a:spcBef>
        <a:spcAft>
          <a:spcPts val="0"/>
        </a:spcAft>
        <a:buClrTx/>
        <a:buSzTx/>
        <a:buFontTx/>
        <a:buNone/>
        <a:tabLst/>
        <a:defRPr b="1" baseline="0" cap="none" i="0" spc="-144" strike="noStrike" sz="4800" u="none">
          <a:ln>
            <a:noFill/>
          </a:ln>
          <a:solidFill>
            <a:srgbClr val="EEEEEE"/>
          </a:solidFill>
          <a:uFillTx/>
          <a:latin typeface="+mn-lt"/>
          <a:ea typeface="+mn-ea"/>
          <a:cs typeface="+mn-cs"/>
          <a:sym typeface="Superclarendon"/>
        </a:defRPr>
      </a:lvl5pPr>
      <a:lvl6pPr marL="0" marR="0" indent="1143000" algn="ctr" defTabSz="584200" rtl="0" latinLnBrk="0">
        <a:lnSpc>
          <a:spcPct val="100000"/>
        </a:lnSpc>
        <a:spcBef>
          <a:spcPts val="0"/>
        </a:spcBef>
        <a:spcAft>
          <a:spcPts val="0"/>
        </a:spcAft>
        <a:buClrTx/>
        <a:buSzTx/>
        <a:buFontTx/>
        <a:buNone/>
        <a:tabLst/>
        <a:defRPr b="1" baseline="0" cap="none" i="0" spc="-144" strike="noStrike" sz="4800" u="none">
          <a:ln>
            <a:noFill/>
          </a:ln>
          <a:solidFill>
            <a:srgbClr val="EEEEEE"/>
          </a:solidFill>
          <a:uFillTx/>
          <a:latin typeface="+mn-lt"/>
          <a:ea typeface="+mn-ea"/>
          <a:cs typeface="+mn-cs"/>
          <a:sym typeface="Superclarendon"/>
        </a:defRPr>
      </a:lvl6pPr>
      <a:lvl7pPr marL="0" marR="0" indent="1371600" algn="ctr" defTabSz="584200" rtl="0" latinLnBrk="0">
        <a:lnSpc>
          <a:spcPct val="100000"/>
        </a:lnSpc>
        <a:spcBef>
          <a:spcPts val="0"/>
        </a:spcBef>
        <a:spcAft>
          <a:spcPts val="0"/>
        </a:spcAft>
        <a:buClrTx/>
        <a:buSzTx/>
        <a:buFontTx/>
        <a:buNone/>
        <a:tabLst/>
        <a:defRPr b="1" baseline="0" cap="none" i="0" spc="-144" strike="noStrike" sz="4800" u="none">
          <a:ln>
            <a:noFill/>
          </a:ln>
          <a:solidFill>
            <a:srgbClr val="EEEEEE"/>
          </a:solidFill>
          <a:uFillTx/>
          <a:latin typeface="+mn-lt"/>
          <a:ea typeface="+mn-ea"/>
          <a:cs typeface="+mn-cs"/>
          <a:sym typeface="Superclarendon"/>
        </a:defRPr>
      </a:lvl7pPr>
      <a:lvl8pPr marL="0" marR="0" indent="1600200" algn="ctr" defTabSz="584200" rtl="0" latinLnBrk="0">
        <a:lnSpc>
          <a:spcPct val="100000"/>
        </a:lnSpc>
        <a:spcBef>
          <a:spcPts val="0"/>
        </a:spcBef>
        <a:spcAft>
          <a:spcPts val="0"/>
        </a:spcAft>
        <a:buClrTx/>
        <a:buSzTx/>
        <a:buFontTx/>
        <a:buNone/>
        <a:tabLst/>
        <a:defRPr b="1" baseline="0" cap="none" i="0" spc="-144" strike="noStrike" sz="4800" u="none">
          <a:ln>
            <a:noFill/>
          </a:ln>
          <a:solidFill>
            <a:srgbClr val="EEEEEE"/>
          </a:solidFill>
          <a:uFillTx/>
          <a:latin typeface="+mn-lt"/>
          <a:ea typeface="+mn-ea"/>
          <a:cs typeface="+mn-cs"/>
          <a:sym typeface="Superclarendon"/>
        </a:defRPr>
      </a:lvl8pPr>
      <a:lvl9pPr marL="0" marR="0" indent="1828800" algn="ctr" defTabSz="584200" rtl="0" latinLnBrk="0">
        <a:lnSpc>
          <a:spcPct val="100000"/>
        </a:lnSpc>
        <a:spcBef>
          <a:spcPts val="0"/>
        </a:spcBef>
        <a:spcAft>
          <a:spcPts val="0"/>
        </a:spcAft>
        <a:buClrTx/>
        <a:buSzTx/>
        <a:buFontTx/>
        <a:buNone/>
        <a:tabLst/>
        <a:defRPr b="1" baseline="0" cap="none" i="0" spc="-144" strike="noStrike" sz="4800" u="none">
          <a:ln>
            <a:noFill/>
          </a:ln>
          <a:solidFill>
            <a:srgbClr val="EEEEEE"/>
          </a:solidFill>
          <a:uFillTx/>
          <a:latin typeface="+mn-lt"/>
          <a:ea typeface="+mn-ea"/>
          <a:cs typeface="+mn-cs"/>
          <a:sym typeface="Superclarendon"/>
        </a:defRPr>
      </a:lvl9pPr>
    </p:titleStyle>
    <p:bodyStyle>
      <a:lvl1pPr marL="622300" marR="0" indent="-622300" algn="l" defTabSz="584200" rtl="0" latinLnBrk="0">
        <a:lnSpc>
          <a:spcPct val="100000"/>
        </a:lnSpc>
        <a:spcBef>
          <a:spcPts val="4200"/>
        </a:spcBef>
        <a:spcAft>
          <a:spcPts val="0"/>
        </a:spcAft>
        <a:buClrTx/>
        <a:buSzPct val="65000"/>
        <a:buFontTx/>
        <a:buBlip>
          <a:blip r:embed="rId3"/>
        </a:buBlip>
        <a:tabLst/>
        <a:defRPr b="0" baseline="0" cap="none" i="0" spc="0" strike="noStrike" sz="3400" u="none">
          <a:ln>
            <a:noFill/>
          </a:ln>
          <a:solidFill>
            <a:srgbClr val="EEEEEE"/>
          </a:solidFill>
          <a:uFillTx/>
          <a:latin typeface="Helvetica Neue Bold Condensed"/>
          <a:ea typeface="Helvetica Neue Bold Condensed"/>
          <a:cs typeface="Helvetica Neue Bold Condensed"/>
          <a:sym typeface="Helvetica Neue Bold Condensed"/>
        </a:defRPr>
      </a:lvl1pPr>
      <a:lvl2pPr marL="1244600" marR="0" indent="-622300" algn="l" defTabSz="584200" rtl="0" latinLnBrk="0">
        <a:lnSpc>
          <a:spcPct val="100000"/>
        </a:lnSpc>
        <a:spcBef>
          <a:spcPts val="4200"/>
        </a:spcBef>
        <a:spcAft>
          <a:spcPts val="0"/>
        </a:spcAft>
        <a:buClrTx/>
        <a:buSzPct val="65000"/>
        <a:buFontTx/>
        <a:buBlip>
          <a:blip r:embed="rId3"/>
        </a:buBlip>
        <a:tabLst/>
        <a:defRPr b="0" baseline="0" cap="none" i="0" spc="0" strike="noStrike" sz="3400" u="none">
          <a:ln>
            <a:noFill/>
          </a:ln>
          <a:solidFill>
            <a:srgbClr val="EEEEEE"/>
          </a:solidFill>
          <a:uFillTx/>
          <a:latin typeface="Helvetica Neue Bold Condensed"/>
          <a:ea typeface="Helvetica Neue Bold Condensed"/>
          <a:cs typeface="Helvetica Neue Bold Condensed"/>
          <a:sym typeface="Helvetica Neue Bold Condensed"/>
        </a:defRPr>
      </a:lvl2pPr>
      <a:lvl3pPr marL="1866900" marR="0" indent="-622300" algn="l" defTabSz="584200" rtl="0" latinLnBrk="0">
        <a:lnSpc>
          <a:spcPct val="100000"/>
        </a:lnSpc>
        <a:spcBef>
          <a:spcPts val="4200"/>
        </a:spcBef>
        <a:spcAft>
          <a:spcPts val="0"/>
        </a:spcAft>
        <a:buClrTx/>
        <a:buSzPct val="65000"/>
        <a:buFontTx/>
        <a:buBlip>
          <a:blip r:embed="rId3"/>
        </a:buBlip>
        <a:tabLst/>
        <a:defRPr b="0" baseline="0" cap="none" i="0" spc="0" strike="noStrike" sz="3400" u="none">
          <a:ln>
            <a:noFill/>
          </a:ln>
          <a:solidFill>
            <a:srgbClr val="EEEEEE"/>
          </a:solidFill>
          <a:uFillTx/>
          <a:latin typeface="Helvetica Neue Bold Condensed"/>
          <a:ea typeface="Helvetica Neue Bold Condensed"/>
          <a:cs typeface="Helvetica Neue Bold Condensed"/>
          <a:sym typeface="Helvetica Neue Bold Condensed"/>
        </a:defRPr>
      </a:lvl3pPr>
      <a:lvl4pPr marL="2489200" marR="0" indent="-622300" algn="l" defTabSz="584200" rtl="0" latinLnBrk="0">
        <a:lnSpc>
          <a:spcPct val="100000"/>
        </a:lnSpc>
        <a:spcBef>
          <a:spcPts val="4200"/>
        </a:spcBef>
        <a:spcAft>
          <a:spcPts val="0"/>
        </a:spcAft>
        <a:buClrTx/>
        <a:buSzPct val="65000"/>
        <a:buFontTx/>
        <a:buBlip>
          <a:blip r:embed="rId3"/>
        </a:buBlip>
        <a:tabLst/>
        <a:defRPr b="0" baseline="0" cap="none" i="0" spc="0" strike="noStrike" sz="3400" u="none">
          <a:ln>
            <a:noFill/>
          </a:ln>
          <a:solidFill>
            <a:srgbClr val="EEEEEE"/>
          </a:solidFill>
          <a:uFillTx/>
          <a:latin typeface="Helvetica Neue Bold Condensed"/>
          <a:ea typeface="Helvetica Neue Bold Condensed"/>
          <a:cs typeface="Helvetica Neue Bold Condensed"/>
          <a:sym typeface="Helvetica Neue Bold Condensed"/>
        </a:defRPr>
      </a:lvl4pPr>
      <a:lvl5pPr marL="3111500" marR="0" indent="-622300" algn="l" defTabSz="584200" rtl="0" latinLnBrk="0">
        <a:lnSpc>
          <a:spcPct val="100000"/>
        </a:lnSpc>
        <a:spcBef>
          <a:spcPts val="4200"/>
        </a:spcBef>
        <a:spcAft>
          <a:spcPts val="0"/>
        </a:spcAft>
        <a:buClrTx/>
        <a:buSzPct val="65000"/>
        <a:buFontTx/>
        <a:buBlip>
          <a:blip r:embed="rId3"/>
        </a:buBlip>
        <a:tabLst/>
        <a:defRPr b="0" baseline="0" cap="none" i="0" spc="0" strike="noStrike" sz="3400" u="none">
          <a:ln>
            <a:noFill/>
          </a:ln>
          <a:solidFill>
            <a:srgbClr val="EEEEEE"/>
          </a:solidFill>
          <a:uFillTx/>
          <a:latin typeface="Helvetica Neue Bold Condensed"/>
          <a:ea typeface="Helvetica Neue Bold Condensed"/>
          <a:cs typeface="Helvetica Neue Bold Condensed"/>
          <a:sym typeface="Helvetica Neue Bold Condensed"/>
        </a:defRPr>
      </a:lvl5pPr>
      <a:lvl6pPr marL="3733800" marR="0" indent="-622300" algn="l" defTabSz="584200" rtl="0" latinLnBrk="0">
        <a:lnSpc>
          <a:spcPct val="100000"/>
        </a:lnSpc>
        <a:spcBef>
          <a:spcPts val="4200"/>
        </a:spcBef>
        <a:spcAft>
          <a:spcPts val="0"/>
        </a:spcAft>
        <a:buClrTx/>
        <a:buSzPct val="65000"/>
        <a:buFontTx/>
        <a:buBlip>
          <a:blip r:embed="rId3"/>
        </a:buBlip>
        <a:tabLst/>
        <a:defRPr b="0" baseline="0" cap="none" i="0" spc="0" strike="noStrike" sz="3400" u="none">
          <a:ln>
            <a:noFill/>
          </a:ln>
          <a:solidFill>
            <a:srgbClr val="EEEEEE"/>
          </a:solidFill>
          <a:uFillTx/>
          <a:latin typeface="Helvetica Neue Bold Condensed"/>
          <a:ea typeface="Helvetica Neue Bold Condensed"/>
          <a:cs typeface="Helvetica Neue Bold Condensed"/>
          <a:sym typeface="Helvetica Neue Bold Condensed"/>
        </a:defRPr>
      </a:lvl6pPr>
      <a:lvl7pPr marL="4356100" marR="0" indent="-622300" algn="l" defTabSz="584200" rtl="0" latinLnBrk="0">
        <a:lnSpc>
          <a:spcPct val="100000"/>
        </a:lnSpc>
        <a:spcBef>
          <a:spcPts val="4200"/>
        </a:spcBef>
        <a:spcAft>
          <a:spcPts val="0"/>
        </a:spcAft>
        <a:buClrTx/>
        <a:buSzPct val="65000"/>
        <a:buFontTx/>
        <a:buBlip>
          <a:blip r:embed="rId3"/>
        </a:buBlip>
        <a:tabLst/>
        <a:defRPr b="0" baseline="0" cap="none" i="0" spc="0" strike="noStrike" sz="3400" u="none">
          <a:ln>
            <a:noFill/>
          </a:ln>
          <a:solidFill>
            <a:srgbClr val="EEEEEE"/>
          </a:solidFill>
          <a:uFillTx/>
          <a:latin typeface="Helvetica Neue Bold Condensed"/>
          <a:ea typeface="Helvetica Neue Bold Condensed"/>
          <a:cs typeface="Helvetica Neue Bold Condensed"/>
          <a:sym typeface="Helvetica Neue Bold Condensed"/>
        </a:defRPr>
      </a:lvl7pPr>
      <a:lvl8pPr marL="4978400" marR="0" indent="-622300" algn="l" defTabSz="584200" rtl="0" latinLnBrk="0">
        <a:lnSpc>
          <a:spcPct val="100000"/>
        </a:lnSpc>
        <a:spcBef>
          <a:spcPts val="4200"/>
        </a:spcBef>
        <a:spcAft>
          <a:spcPts val="0"/>
        </a:spcAft>
        <a:buClrTx/>
        <a:buSzPct val="65000"/>
        <a:buFontTx/>
        <a:buBlip>
          <a:blip r:embed="rId3"/>
        </a:buBlip>
        <a:tabLst/>
        <a:defRPr b="0" baseline="0" cap="none" i="0" spc="0" strike="noStrike" sz="3400" u="none">
          <a:ln>
            <a:noFill/>
          </a:ln>
          <a:solidFill>
            <a:srgbClr val="EEEEEE"/>
          </a:solidFill>
          <a:uFillTx/>
          <a:latin typeface="Helvetica Neue Bold Condensed"/>
          <a:ea typeface="Helvetica Neue Bold Condensed"/>
          <a:cs typeface="Helvetica Neue Bold Condensed"/>
          <a:sym typeface="Helvetica Neue Bold Condensed"/>
        </a:defRPr>
      </a:lvl8pPr>
      <a:lvl9pPr marL="5600700" marR="0" indent="-622300" algn="l" defTabSz="584200" rtl="0" latinLnBrk="0">
        <a:lnSpc>
          <a:spcPct val="100000"/>
        </a:lnSpc>
        <a:spcBef>
          <a:spcPts val="4200"/>
        </a:spcBef>
        <a:spcAft>
          <a:spcPts val="0"/>
        </a:spcAft>
        <a:buClrTx/>
        <a:buSzPct val="65000"/>
        <a:buFontTx/>
        <a:buBlip>
          <a:blip r:embed="rId3"/>
        </a:buBlip>
        <a:tabLst/>
        <a:defRPr b="0" baseline="0" cap="none" i="0" spc="0" strike="noStrike" sz="3400" u="none">
          <a:ln>
            <a:noFill/>
          </a:ln>
          <a:solidFill>
            <a:srgbClr val="EEEEEE"/>
          </a:solidFill>
          <a:uFillTx/>
          <a:latin typeface="Helvetica Neue Bold Condensed"/>
          <a:ea typeface="Helvetica Neue Bold Condensed"/>
          <a:cs typeface="Helvetica Neue Bold Condensed"/>
          <a:sym typeface="Helvetica Neue Bold Condensed"/>
        </a:defRPr>
      </a:lvl9pPr>
    </p:bodyStyle>
    <p:otherStyle>
      <a:lvl1pPr marL="0" marR="0" indent="0" algn="ctr" defTabSz="584200" rtl="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Superclarendon"/>
        </a:defRPr>
      </a:lvl1pPr>
      <a:lvl2pPr marL="0" marR="0" indent="228600" algn="ctr" defTabSz="584200" rtl="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Superclarendon"/>
        </a:defRPr>
      </a:lvl2pPr>
      <a:lvl3pPr marL="0" marR="0" indent="457200" algn="ctr" defTabSz="584200" rtl="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Superclarendon"/>
        </a:defRPr>
      </a:lvl3pPr>
      <a:lvl4pPr marL="0" marR="0" indent="685800" algn="ctr" defTabSz="584200" rtl="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Superclarendon"/>
        </a:defRPr>
      </a:lvl4pPr>
      <a:lvl5pPr marL="0" marR="0" indent="914400" algn="ctr" defTabSz="584200" rtl="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Superclarendon"/>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Superclarendon"/>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Superclarendon"/>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Superclarendon"/>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Superclarendo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jpeg"/><Relationship Id="rId4" Type="http://schemas.openxmlformats.org/officeDocument/2006/relationships/image" Target="../media/image8.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eg"/><Relationship Id="rId4" Type="http://schemas.openxmlformats.org/officeDocument/2006/relationships/image" Target="../media/image4.jpeg"/><Relationship Id="rId5" Type="http://schemas.openxmlformats.org/officeDocument/2006/relationships/image" Target="../media/image1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VFW License…"/>
          <p:cNvSpPr txBox="1"/>
          <p:nvPr>
            <p:ph type="ctrTitle"/>
          </p:nvPr>
        </p:nvSpPr>
        <p:spPr>
          <a:xfrm>
            <a:off x="3103092" y="1206698"/>
            <a:ext cx="10464801" cy="2997201"/>
          </a:xfrm>
          <a:prstGeom prst="rect">
            <a:avLst/>
          </a:prstGeom>
        </p:spPr>
        <p:txBody>
          <a:bodyPr/>
          <a:lstStyle/>
          <a:p>
            <a:pPr>
              <a:defRPr spc="-176" sz="8800"/>
            </a:pPr>
            <a:r>
              <a:rPr>
                <a:latin typeface="Courier"/>
                <a:ea typeface="Courier"/>
                <a:cs typeface="Courier"/>
                <a:sym typeface="Courier"/>
              </a:rPr>
              <a:t>VFW</a:t>
            </a:r>
            <a:r>
              <a:t> </a:t>
            </a:r>
            <a:r>
              <a:rPr>
                <a:latin typeface="Courier"/>
                <a:ea typeface="Courier"/>
                <a:cs typeface="Courier"/>
                <a:sym typeface="Courier"/>
              </a:rPr>
              <a:t>License</a:t>
            </a:r>
            <a:endParaRPr>
              <a:latin typeface="Courier"/>
              <a:ea typeface="Courier"/>
              <a:cs typeface="Courier"/>
              <a:sym typeface="Courier"/>
            </a:endParaRPr>
          </a:p>
          <a:p>
            <a:pPr>
              <a:defRPr spc="-176" sz="8800">
                <a:latin typeface="Courier"/>
                <a:ea typeface="Courier"/>
                <a:cs typeface="Courier"/>
                <a:sym typeface="Courier"/>
              </a:defRPr>
            </a:pPr>
            <a:r>
              <a:t>Decal</a:t>
            </a:r>
          </a:p>
        </p:txBody>
      </p:sp>
      <p:pic>
        <p:nvPicPr>
          <p:cNvPr id="144" name="IMG_6435.jpg" descr="IMG_6435.jpg"/>
          <p:cNvPicPr>
            <a:picLocks noChangeAspect="1"/>
          </p:cNvPicPr>
          <p:nvPr/>
        </p:nvPicPr>
        <p:blipFill>
          <a:blip r:embed="rId3">
            <a:extLst/>
          </a:blip>
          <a:stretch>
            <a:fillRect/>
          </a:stretch>
        </p:blipFill>
        <p:spPr>
          <a:xfrm>
            <a:off x="1047124" y="3276458"/>
            <a:ext cx="4882580" cy="5689884"/>
          </a:xfrm>
          <a:prstGeom prst="rect">
            <a:avLst/>
          </a:prstGeom>
          <a:ln w="12700">
            <a:miter lim="400000"/>
          </a:ln>
        </p:spPr>
      </p:pic>
      <p:sp>
        <p:nvSpPr>
          <p:cNvPr id="145" name="Presentation by…"/>
          <p:cNvSpPr txBox="1"/>
          <p:nvPr/>
        </p:nvSpPr>
        <p:spPr>
          <a:xfrm>
            <a:off x="8105271" y="7257158"/>
            <a:ext cx="3493225" cy="971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900"/>
            </a:pPr>
            <a:r>
              <a:t>Presentation by</a:t>
            </a:r>
          </a:p>
          <a:p>
            <a:pPr>
              <a:defRPr sz="1900"/>
            </a:pPr>
            <a:r>
              <a:t>Jim Nicklaus, Sr. Vice Commamder</a:t>
            </a:r>
          </a:p>
          <a:p>
            <a:pPr>
              <a:defRPr sz="1900"/>
            </a:pPr>
            <a:r>
              <a:t>WDM Post 8879</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Your New License Plates"/>
          <p:cNvSpPr txBox="1"/>
          <p:nvPr>
            <p:ph type="ctrTitle"/>
          </p:nvPr>
        </p:nvSpPr>
        <p:spPr>
          <a:xfrm>
            <a:off x="1270000" y="-316375"/>
            <a:ext cx="10464800" cy="2997201"/>
          </a:xfrm>
          <a:prstGeom prst="rect">
            <a:avLst/>
          </a:prstGeom>
        </p:spPr>
        <p:txBody>
          <a:bodyPr/>
          <a:lstStyle/>
          <a:p>
            <a:pPr/>
            <a:r>
              <a:rPr spc="-140" sz="7000">
                <a:latin typeface="Courier"/>
                <a:ea typeface="Courier"/>
                <a:cs typeface="Courier"/>
                <a:sym typeface="Courier"/>
              </a:rPr>
              <a:t>Your New License Plates</a:t>
            </a:r>
            <a:r>
              <a:t> </a:t>
            </a:r>
          </a:p>
        </p:txBody>
      </p:sp>
      <p:pic>
        <p:nvPicPr>
          <p:cNvPr id="202" name="IMG_6451.jpg" descr="IMG_6451.jpg"/>
          <p:cNvPicPr>
            <a:picLocks noChangeAspect="1"/>
          </p:cNvPicPr>
          <p:nvPr/>
        </p:nvPicPr>
        <p:blipFill>
          <a:blip r:embed="rId3">
            <a:extLst/>
          </a:blip>
          <a:stretch>
            <a:fillRect/>
          </a:stretch>
        </p:blipFill>
        <p:spPr>
          <a:xfrm>
            <a:off x="-9092605" y="10097010"/>
            <a:ext cx="8529465" cy="9753601"/>
          </a:xfrm>
          <a:prstGeom prst="rect">
            <a:avLst/>
          </a:prstGeom>
          <a:ln w="12700">
            <a:miter lim="400000"/>
          </a:ln>
        </p:spPr>
      </p:pic>
      <p:pic>
        <p:nvPicPr>
          <p:cNvPr id="203" name="IMG_6443.jpg" descr="IMG_6443.jpg"/>
          <p:cNvPicPr>
            <a:picLocks noChangeAspect="1"/>
          </p:cNvPicPr>
          <p:nvPr/>
        </p:nvPicPr>
        <p:blipFill>
          <a:blip r:embed="rId4">
            <a:extLst/>
          </a:blip>
          <a:stretch>
            <a:fillRect/>
          </a:stretch>
        </p:blipFill>
        <p:spPr>
          <a:xfrm>
            <a:off x="2183254" y="2882004"/>
            <a:ext cx="8638292" cy="5628387"/>
          </a:xfrm>
          <a:prstGeom prst="rect">
            <a:avLst/>
          </a:prstGeom>
          <a:ln w="12700">
            <a:miter lim="400000"/>
          </a:ln>
        </p:spPr>
      </p:pic>
      <p:pic>
        <p:nvPicPr>
          <p:cNvPr id="204" name="images.jpg" descr="images.jpg"/>
          <p:cNvPicPr>
            <a:picLocks noChangeAspect="1"/>
          </p:cNvPicPr>
          <p:nvPr/>
        </p:nvPicPr>
        <p:blipFill>
          <a:blip r:embed="rId5">
            <a:extLst/>
          </a:blip>
          <a:stretch>
            <a:fillRect/>
          </a:stretch>
        </p:blipFill>
        <p:spPr>
          <a:xfrm rot="223147">
            <a:off x="10015049" y="7745699"/>
            <a:ext cx="363944" cy="410078"/>
          </a:xfrm>
          <a:prstGeom prst="rect">
            <a:avLst/>
          </a:prstGeom>
          <a:ln w="12700">
            <a:miter lim="400000"/>
          </a:ln>
        </p:spPr>
      </p:pic>
      <p:pic>
        <p:nvPicPr>
          <p:cNvPr id="205" name="images.jpg" descr="images.jpg"/>
          <p:cNvPicPr>
            <a:picLocks noChangeAspect="1"/>
          </p:cNvPicPr>
          <p:nvPr/>
        </p:nvPicPr>
        <p:blipFill>
          <a:blip r:embed="rId5">
            <a:extLst/>
          </a:blip>
          <a:stretch>
            <a:fillRect/>
          </a:stretch>
        </p:blipFill>
        <p:spPr>
          <a:xfrm rot="181311">
            <a:off x="6712655" y="5179616"/>
            <a:ext cx="363944" cy="410079"/>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Carefully peel…"/>
          <p:cNvSpPr txBox="1"/>
          <p:nvPr/>
        </p:nvSpPr>
        <p:spPr>
          <a:xfrm>
            <a:off x="584651" y="708303"/>
            <a:ext cx="5327229" cy="3924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3600">
                <a:effectLst>
                  <a:outerShdw sx="100000" sy="100000" kx="0" ky="0" algn="b" rotWithShape="0" blurRad="25400" dist="25400" dir="2388334">
                    <a:srgbClr val="000000">
                      <a:alpha val="79310"/>
                    </a:srgbClr>
                  </a:outerShdw>
                </a:effectLst>
                <a:latin typeface="Courier"/>
                <a:ea typeface="Courier"/>
                <a:cs typeface="Courier"/>
                <a:sym typeface="Courier"/>
              </a:defRPr>
            </a:pPr>
            <a:r>
              <a:t>Carefully peel</a:t>
            </a:r>
          </a:p>
          <a:p>
            <a:pPr>
              <a:defRPr b="1" sz="3600">
                <a:effectLst>
                  <a:outerShdw sx="100000" sy="100000" kx="0" ky="0" algn="b" rotWithShape="0" blurRad="25400" dist="25400" dir="2388334">
                    <a:srgbClr val="000000">
                      <a:alpha val="79310"/>
                    </a:srgbClr>
                  </a:outerShdw>
                </a:effectLst>
                <a:latin typeface="Courier"/>
                <a:ea typeface="Courier"/>
                <a:cs typeface="Courier"/>
                <a:sym typeface="Courier"/>
              </a:defRPr>
            </a:pPr>
            <a:r>
              <a:t>the bottom portion</a:t>
            </a:r>
          </a:p>
          <a:p>
            <a:pPr>
              <a:defRPr b="1" sz="3600">
                <a:effectLst>
                  <a:outerShdw sx="100000" sy="100000" kx="0" ky="0" algn="b" rotWithShape="0" blurRad="25400" dist="25400" dir="2388334">
                    <a:srgbClr val="000000">
                      <a:alpha val="79310"/>
                    </a:srgbClr>
                  </a:outerShdw>
                </a:effectLst>
                <a:latin typeface="Courier"/>
                <a:ea typeface="Courier"/>
                <a:cs typeface="Courier"/>
                <a:sym typeface="Courier"/>
              </a:defRPr>
            </a:pPr>
            <a:r>
              <a:t> of the Decal from</a:t>
            </a:r>
          </a:p>
          <a:p>
            <a:pPr>
              <a:defRPr b="1" sz="3600">
                <a:effectLst>
                  <a:outerShdw sx="100000" sy="100000" kx="0" ky="0" algn="b" rotWithShape="0" blurRad="25400" dist="25400" dir="2388334">
                    <a:srgbClr val="000000">
                      <a:alpha val="79310"/>
                    </a:srgbClr>
                  </a:outerShdw>
                </a:effectLst>
                <a:latin typeface="Courier"/>
                <a:ea typeface="Courier"/>
                <a:cs typeface="Courier"/>
                <a:sym typeface="Courier"/>
              </a:defRPr>
            </a:pPr>
            <a:r>
              <a:t>the backing.</a:t>
            </a:r>
          </a:p>
          <a:p>
            <a:pPr>
              <a:defRPr b="1" sz="3600">
                <a:effectLst>
                  <a:outerShdw sx="100000" sy="100000" kx="0" ky="0" algn="b" rotWithShape="0" blurRad="25400" dist="25400" dir="2388334">
                    <a:srgbClr val="000000">
                      <a:alpha val="79310"/>
                    </a:srgbClr>
                  </a:outerShdw>
                </a:effectLst>
                <a:latin typeface="Courier"/>
                <a:ea typeface="Courier"/>
                <a:cs typeface="Courier"/>
                <a:sym typeface="Courier"/>
              </a:defRPr>
            </a:pPr>
          </a:p>
          <a:p>
            <a:pPr>
              <a:defRPr b="1" sz="3600">
                <a:effectLst>
                  <a:outerShdw sx="100000" sy="100000" kx="0" ky="0" algn="b" rotWithShape="0" blurRad="25400" dist="25400" dir="2388334">
                    <a:srgbClr val="000000">
                      <a:alpha val="79310"/>
                    </a:srgbClr>
                  </a:outerShdw>
                </a:effectLst>
                <a:latin typeface="Courier"/>
                <a:ea typeface="Courier"/>
                <a:cs typeface="Courier"/>
                <a:sym typeface="Courier"/>
              </a:defRPr>
            </a:pPr>
            <a:r>
              <a:t>Position </a:t>
            </a:r>
          </a:p>
          <a:p>
            <a:pPr>
              <a:defRPr b="1" sz="3600">
                <a:effectLst>
                  <a:outerShdw sx="100000" sy="100000" kx="0" ky="0" algn="b" rotWithShape="0" blurRad="25400" dist="25400" dir="2388334">
                    <a:srgbClr val="000000">
                      <a:alpha val="79310"/>
                    </a:srgbClr>
                  </a:outerShdw>
                </a:effectLst>
                <a:latin typeface="Courier"/>
                <a:ea typeface="Courier"/>
                <a:cs typeface="Courier"/>
                <a:sym typeface="Courier"/>
              </a:defRPr>
            </a:pPr>
            <a:r>
              <a:t>appropriately.</a:t>
            </a:r>
          </a:p>
        </p:txBody>
      </p:sp>
      <p:pic>
        <p:nvPicPr>
          <p:cNvPr id="210" name="IMG_6451.jpg" descr="IMG_6451.jpg"/>
          <p:cNvPicPr>
            <a:picLocks noChangeAspect="1"/>
          </p:cNvPicPr>
          <p:nvPr/>
        </p:nvPicPr>
        <p:blipFill>
          <a:blip r:embed="rId3">
            <a:extLst/>
          </a:blip>
          <a:stretch>
            <a:fillRect/>
          </a:stretch>
        </p:blipFill>
        <p:spPr>
          <a:xfrm>
            <a:off x="6010694" y="1732566"/>
            <a:ext cx="6351113" cy="726261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IMG_6457.jpg" descr="IMG_6457.jpg"/>
          <p:cNvPicPr>
            <a:picLocks noChangeAspect="1"/>
          </p:cNvPicPr>
          <p:nvPr/>
        </p:nvPicPr>
        <p:blipFill>
          <a:blip r:embed="rId3">
            <a:extLst/>
          </a:blip>
          <a:stretch>
            <a:fillRect/>
          </a:stretch>
        </p:blipFill>
        <p:spPr>
          <a:xfrm>
            <a:off x="1912584" y="2817498"/>
            <a:ext cx="9179632" cy="6081902"/>
          </a:xfrm>
          <a:prstGeom prst="rect">
            <a:avLst/>
          </a:prstGeom>
          <a:ln w="12700">
            <a:miter lim="400000"/>
          </a:ln>
        </p:spPr>
      </p:pic>
      <p:sp>
        <p:nvSpPr>
          <p:cNvPr id="215" name="Wa La"/>
          <p:cNvSpPr txBox="1"/>
          <p:nvPr/>
        </p:nvSpPr>
        <p:spPr>
          <a:xfrm>
            <a:off x="1270000" y="-580864"/>
            <a:ext cx="10464800"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defRPr b="1" spc="-220" sz="11000">
                <a:latin typeface="Courier"/>
                <a:ea typeface="Courier"/>
                <a:cs typeface="Courier"/>
                <a:sym typeface="Courier"/>
              </a:defRPr>
            </a:lvl1pPr>
          </a:lstStyle>
          <a:p>
            <a:pPr/>
            <a:r>
              <a:t>Wa La</a:t>
            </a:r>
          </a:p>
        </p:txBody>
      </p:sp>
      <p:pic>
        <p:nvPicPr>
          <p:cNvPr id="216" name="images.jpg" descr="images.jpg"/>
          <p:cNvPicPr>
            <a:picLocks noChangeAspect="1"/>
          </p:cNvPicPr>
          <p:nvPr/>
        </p:nvPicPr>
        <p:blipFill>
          <a:blip r:embed="rId4">
            <a:extLst/>
          </a:blip>
          <a:stretch>
            <a:fillRect/>
          </a:stretch>
        </p:blipFill>
        <p:spPr>
          <a:xfrm rot="223147">
            <a:off x="7962508" y="7834920"/>
            <a:ext cx="501091" cy="564609"/>
          </a:xfrm>
          <a:prstGeom prst="rect">
            <a:avLst/>
          </a:prstGeom>
          <a:ln w="12700">
            <a:miter lim="400000"/>
          </a:ln>
        </p:spPr>
      </p:pic>
      <p:pic>
        <p:nvPicPr>
          <p:cNvPr id="217" name="images.jpg" descr="images.jpg"/>
          <p:cNvPicPr>
            <a:picLocks noChangeAspect="1"/>
          </p:cNvPicPr>
          <p:nvPr/>
        </p:nvPicPr>
        <p:blipFill>
          <a:blip r:embed="rId4">
            <a:extLst/>
          </a:blip>
          <a:stretch>
            <a:fillRect/>
          </a:stretch>
        </p:blipFill>
        <p:spPr>
          <a:xfrm rot="1378343">
            <a:off x="9340228" y="7477770"/>
            <a:ext cx="501091" cy="56461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VFW License…"/>
          <p:cNvSpPr txBox="1"/>
          <p:nvPr/>
        </p:nvSpPr>
        <p:spPr>
          <a:xfrm>
            <a:off x="1354740" y="725002"/>
            <a:ext cx="10464801"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defTabSz="543305">
              <a:defRPr b="1" spc="-184" sz="9207">
                <a:latin typeface="+mn-lt"/>
                <a:ea typeface="+mn-ea"/>
                <a:cs typeface="+mn-cs"/>
                <a:sym typeface="Superclarendon"/>
              </a:defRPr>
            </a:pPr>
            <a:r>
              <a:rPr>
                <a:latin typeface="Courier"/>
                <a:ea typeface="Courier"/>
                <a:cs typeface="Courier"/>
                <a:sym typeface="Courier"/>
              </a:rPr>
              <a:t>VFW</a:t>
            </a:r>
            <a:r>
              <a:t> </a:t>
            </a:r>
            <a:r>
              <a:rPr>
                <a:latin typeface="Courier"/>
                <a:ea typeface="Courier"/>
                <a:cs typeface="Courier"/>
                <a:sym typeface="Courier"/>
              </a:rPr>
              <a:t>License</a:t>
            </a:r>
            <a:endParaRPr>
              <a:latin typeface="Courier"/>
              <a:ea typeface="Courier"/>
              <a:cs typeface="Courier"/>
              <a:sym typeface="Courier"/>
            </a:endParaRPr>
          </a:p>
          <a:p>
            <a:pPr defTabSz="543305">
              <a:defRPr b="1" spc="-184" sz="9207">
                <a:latin typeface="Courier"/>
                <a:ea typeface="Courier"/>
                <a:cs typeface="Courier"/>
                <a:sym typeface="Courier"/>
              </a:defRPr>
            </a:pPr>
            <a:r>
              <a:t>Decal</a:t>
            </a:r>
          </a:p>
        </p:txBody>
      </p:sp>
      <p:pic>
        <p:nvPicPr>
          <p:cNvPr id="150" name="IMG_6435.jpg" descr="IMG_6435.jpg"/>
          <p:cNvPicPr>
            <a:picLocks noChangeAspect="1"/>
          </p:cNvPicPr>
          <p:nvPr/>
        </p:nvPicPr>
        <p:blipFill>
          <a:blip r:embed="rId3">
            <a:extLst/>
          </a:blip>
          <a:stretch>
            <a:fillRect/>
          </a:stretch>
        </p:blipFill>
        <p:spPr>
          <a:xfrm>
            <a:off x="1889567" y="4518138"/>
            <a:ext cx="3054961" cy="3560081"/>
          </a:xfrm>
          <a:prstGeom prst="rect">
            <a:avLst/>
          </a:prstGeom>
          <a:ln w="12700">
            <a:miter lim="400000"/>
          </a:ln>
        </p:spPr>
      </p:pic>
      <p:sp>
        <p:nvSpPr>
          <p:cNvPr id="151" name="Why…"/>
          <p:cNvSpPr txBox="1"/>
          <p:nvPr/>
        </p:nvSpPr>
        <p:spPr>
          <a:xfrm>
            <a:off x="6642085" y="4189978"/>
            <a:ext cx="2766508" cy="421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pc="-180" sz="9000">
                <a:latin typeface="Courier"/>
                <a:ea typeface="Courier"/>
                <a:cs typeface="Courier"/>
                <a:sym typeface="Courier"/>
              </a:defRPr>
            </a:pPr>
            <a:r>
              <a:t>Why</a:t>
            </a:r>
          </a:p>
          <a:p>
            <a:pPr>
              <a:defRPr b="1" spc="-180" sz="9000">
                <a:latin typeface="Courier"/>
                <a:ea typeface="Courier"/>
                <a:cs typeface="Courier"/>
                <a:sym typeface="Courier"/>
              </a:defRPr>
            </a:pPr>
            <a:r>
              <a:t>&amp;</a:t>
            </a:r>
          </a:p>
          <a:p>
            <a:pPr>
              <a:defRPr b="1" spc="-180" sz="9000">
                <a:latin typeface="Courier"/>
                <a:ea typeface="Courier"/>
                <a:cs typeface="Courier"/>
                <a:sym typeface="Courier"/>
              </a:defRPr>
            </a:pPr>
            <a:r>
              <a:t>How</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Why?"/>
          <p:cNvSpPr txBox="1"/>
          <p:nvPr/>
        </p:nvSpPr>
        <p:spPr>
          <a:xfrm>
            <a:off x="4072998" y="407025"/>
            <a:ext cx="4858804" cy="2552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pc="-322" sz="16100">
                <a:latin typeface="Courier"/>
                <a:ea typeface="Courier"/>
                <a:cs typeface="Courier"/>
                <a:sym typeface="Courier"/>
              </a:defRPr>
            </a:lvl1pPr>
          </a:lstStyle>
          <a:p>
            <a:pPr/>
            <a:r>
              <a:t>Why?</a:t>
            </a:r>
          </a:p>
        </p:txBody>
      </p:sp>
      <p:sp>
        <p:nvSpPr>
          <p:cNvPr id="156" name="It’s As Simple As ABC…"/>
          <p:cNvSpPr txBox="1"/>
          <p:nvPr/>
        </p:nvSpPr>
        <p:spPr>
          <a:xfrm>
            <a:off x="1415231" y="3298840"/>
            <a:ext cx="10174338" cy="513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b="1" sz="6000">
                <a:latin typeface="Courier"/>
                <a:ea typeface="Courier"/>
                <a:cs typeface="Courier"/>
                <a:sym typeface="Courier"/>
              </a:defRPr>
            </a:pPr>
            <a:r>
              <a:t>It’s As Simple As ABC</a:t>
            </a:r>
          </a:p>
          <a:p>
            <a:pPr>
              <a:lnSpc>
                <a:spcPct val="150000"/>
              </a:lnSpc>
              <a:defRPr b="1" sz="6000">
                <a:latin typeface="Courier"/>
                <a:ea typeface="Courier"/>
                <a:cs typeface="Courier"/>
                <a:sym typeface="Courier"/>
              </a:defRPr>
            </a:pPr>
            <a:r>
              <a:t>Awareness</a:t>
            </a:r>
          </a:p>
          <a:p>
            <a:pPr>
              <a:lnSpc>
                <a:spcPct val="150000"/>
              </a:lnSpc>
              <a:defRPr b="1" sz="6000">
                <a:latin typeface="Courier"/>
                <a:ea typeface="Courier"/>
                <a:cs typeface="Courier"/>
                <a:sym typeface="Courier"/>
              </a:defRPr>
            </a:pPr>
            <a:r>
              <a:t>Brand Identity</a:t>
            </a:r>
          </a:p>
          <a:p>
            <a:pPr>
              <a:lnSpc>
                <a:spcPct val="150000"/>
              </a:lnSpc>
              <a:defRPr b="1" sz="6000">
                <a:latin typeface="Courier"/>
                <a:ea typeface="Courier"/>
                <a:cs typeface="Courier"/>
                <a:sym typeface="Courier"/>
              </a:defRPr>
            </a:pPr>
            <a:r>
              <a:t>Celebration &amp; Honor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56"/>
                                        </p:tgtEl>
                                        <p:attrNameLst>
                                          <p:attrName>style.visibility</p:attrName>
                                        </p:attrNameLst>
                                      </p:cBhvr>
                                      <p:to>
                                        <p:strVal val="visible"/>
                                      </p:to>
                                    </p:set>
                                    <p:anim calcmode="lin" valueType="num">
                                      <p:cBhvr>
                                        <p:cTn id="7" dur="1000" fill="hold"/>
                                        <p:tgtEl>
                                          <p:spTgt spid="156"/>
                                        </p:tgtEl>
                                        <p:attrNameLst>
                                          <p:attrName>ppt_x</p:attrName>
                                        </p:attrNameLst>
                                      </p:cBhvr>
                                      <p:tavLst>
                                        <p:tav tm="0">
                                          <p:val>
                                            <p:strVal val="0-#ppt_w/2"/>
                                          </p:val>
                                        </p:tav>
                                        <p:tav tm="100000">
                                          <p:val>
                                            <p:strVal val="#ppt_x"/>
                                          </p:val>
                                        </p:tav>
                                      </p:tavLst>
                                    </p:anim>
                                    <p:anim calcmode="lin" valueType="num">
                                      <p:cBhvr>
                                        <p:cTn id="8" dur="1000" fill="hold"/>
                                        <p:tgtEl>
                                          <p:spTgt spid="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6"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Bonus Value"/>
          <p:cNvSpPr txBox="1"/>
          <p:nvPr/>
        </p:nvSpPr>
        <p:spPr>
          <a:xfrm>
            <a:off x="1137153" y="1060208"/>
            <a:ext cx="10730494" cy="209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pc="-262" sz="13100">
                <a:latin typeface="Courier"/>
                <a:ea typeface="Courier"/>
                <a:cs typeface="Courier"/>
                <a:sym typeface="Courier"/>
              </a:defRPr>
            </a:lvl1pPr>
          </a:lstStyle>
          <a:p>
            <a:pPr/>
            <a:r>
              <a:t>Bonus Value</a:t>
            </a:r>
          </a:p>
        </p:txBody>
      </p:sp>
      <p:sp>
        <p:nvSpPr>
          <p:cNvPr id="161" name="Recruiting…"/>
          <p:cNvSpPr txBox="1"/>
          <p:nvPr/>
        </p:nvSpPr>
        <p:spPr>
          <a:xfrm>
            <a:off x="2009688" y="3971940"/>
            <a:ext cx="8985424" cy="378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defRPr b="1" sz="9700">
                <a:latin typeface="Courier"/>
                <a:ea typeface="Courier"/>
                <a:cs typeface="Courier"/>
                <a:sym typeface="Courier"/>
              </a:defRPr>
            </a:pPr>
            <a:r>
              <a:t>Recruiting </a:t>
            </a:r>
          </a:p>
          <a:p>
            <a:pPr>
              <a:lnSpc>
                <a:spcPct val="150000"/>
              </a:lnSpc>
              <a:defRPr b="1" sz="9700">
                <a:latin typeface="Courier"/>
                <a:ea typeface="Courier"/>
                <a:cs typeface="Courier"/>
                <a:sym typeface="Courier"/>
              </a:defRPr>
            </a:pPr>
            <a:r>
              <a:t>Tool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61"/>
                                        </p:tgtEl>
                                        <p:attrNameLst>
                                          <p:attrName>style.visibility</p:attrName>
                                        </p:attrNameLst>
                                      </p:cBhvr>
                                      <p:to>
                                        <p:strVal val="visible"/>
                                      </p:to>
                                    </p:set>
                                    <p:anim calcmode="lin" valueType="num">
                                      <p:cBhvr>
                                        <p:cTn id="7" dur="1000" fill="hold"/>
                                        <p:tgtEl>
                                          <p:spTgt spid="161"/>
                                        </p:tgtEl>
                                        <p:attrNameLst>
                                          <p:attrName>ppt_x</p:attrName>
                                        </p:attrNameLst>
                                      </p:cBhvr>
                                      <p:tavLst>
                                        <p:tav tm="0">
                                          <p:val>
                                            <p:strVal val="0-#ppt_w/2"/>
                                          </p:val>
                                        </p:tav>
                                        <p:tav tm="100000">
                                          <p:val>
                                            <p:strVal val="#ppt_x"/>
                                          </p:val>
                                        </p:tav>
                                      </p:tavLst>
                                    </p:anim>
                                    <p:anim calcmode="lin" valueType="num">
                                      <p:cBhvr>
                                        <p:cTn id="8" dur="10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How"/>
          <p:cNvSpPr txBox="1"/>
          <p:nvPr>
            <p:ph type="ctrTitle"/>
          </p:nvPr>
        </p:nvSpPr>
        <p:spPr>
          <a:xfrm>
            <a:off x="1130300" y="800100"/>
            <a:ext cx="10464800" cy="2997200"/>
          </a:xfrm>
          <a:prstGeom prst="rect">
            <a:avLst/>
          </a:prstGeom>
        </p:spPr>
        <p:txBody>
          <a:bodyPr/>
          <a:lstStyle>
            <a:lvl1pPr defTabSz="578358">
              <a:defRPr spc="-378" sz="18909">
                <a:latin typeface="Courier"/>
                <a:ea typeface="Courier"/>
                <a:cs typeface="Courier"/>
                <a:sym typeface="Courier"/>
              </a:defRPr>
            </a:lvl1pPr>
          </a:lstStyle>
          <a:p>
            <a:pPr/>
            <a:r>
              <a:t>How</a:t>
            </a:r>
          </a:p>
        </p:txBody>
      </p:sp>
      <p:sp>
        <p:nvSpPr>
          <p:cNvPr id="166" name="Complete Application…"/>
          <p:cNvSpPr txBox="1"/>
          <p:nvPr>
            <p:ph type="subTitle" idx="1"/>
          </p:nvPr>
        </p:nvSpPr>
        <p:spPr>
          <a:xfrm>
            <a:off x="1270000" y="3639740"/>
            <a:ext cx="10464800" cy="4963320"/>
          </a:xfrm>
          <a:prstGeom prst="rect">
            <a:avLst/>
          </a:prstGeom>
        </p:spPr>
        <p:txBody>
          <a:bodyPr/>
          <a:lstStyle/>
          <a:p>
            <a:pPr>
              <a:defRPr b="1" sz="8000">
                <a:latin typeface="Courier"/>
                <a:ea typeface="Courier"/>
                <a:cs typeface="Courier"/>
                <a:sym typeface="Courier"/>
              </a:defRPr>
            </a:pPr>
            <a:r>
              <a:t>Complete Application</a:t>
            </a:r>
          </a:p>
          <a:p>
            <a:pPr>
              <a:defRPr b="1" sz="6500">
                <a:latin typeface="Courier"/>
                <a:ea typeface="Courier"/>
                <a:cs typeface="Courier"/>
                <a:sym typeface="Courier"/>
              </a:defRPr>
            </a:pPr>
            <a:r>
              <a:t>(Download from Website)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66"/>
                                        </p:tgtEl>
                                        <p:attrNameLst>
                                          <p:attrName>style.visibility</p:attrName>
                                        </p:attrNameLst>
                                      </p:cBhvr>
                                      <p:to>
                                        <p:strVal val="visible"/>
                                      </p:to>
                                    </p:set>
                                    <p:animEffect filter="wipe(left)" transition="in">
                                      <p:cBhvr>
                                        <p:cTn id="7" dur="10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6"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 name="Screen Shot 2017-12-28 at 2.16.10 PM.png" descr="Screen Shot 2017-12-28 at 2.16.10 PM.png"/>
          <p:cNvPicPr>
            <a:picLocks noChangeAspect="1"/>
          </p:cNvPicPr>
          <p:nvPr/>
        </p:nvPicPr>
        <p:blipFill>
          <a:blip r:embed="rId3">
            <a:extLst/>
          </a:blip>
          <a:stretch>
            <a:fillRect/>
          </a:stretch>
        </p:blipFill>
        <p:spPr>
          <a:xfrm>
            <a:off x="1927238" y="1128841"/>
            <a:ext cx="8425114" cy="3321618"/>
          </a:xfrm>
          <a:prstGeom prst="rect">
            <a:avLst/>
          </a:prstGeom>
          <a:ln w="12700">
            <a:miter lim="400000"/>
          </a:ln>
        </p:spPr>
      </p:pic>
      <p:pic>
        <p:nvPicPr>
          <p:cNvPr id="171" name="Screen Shot 2017-12-28 at 2.16.42 PM.png" descr="Screen Shot 2017-12-28 at 2.16.42 PM.png"/>
          <p:cNvPicPr>
            <a:picLocks noChangeAspect="1"/>
          </p:cNvPicPr>
          <p:nvPr/>
        </p:nvPicPr>
        <p:blipFill>
          <a:blip r:embed="rId4">
            <a:extLst/>
          </a:blip>
          <a:stretch>
            <a:fillRect/>
          </a:stretch>
        </p:blipFill>
        <p:spPr>
          <a:xfrm>
            <a:off x="3530286" y="4694163"/>
            <a:ext cx="5219018" cy="4185866"/>
          </a:xfrm>
          <a:prstGeom prst="rect">
            <a:avLst/>
          </a:prstGeom>
          <a:ln w="12700">
            <a:miter lim="400000"/>
          </a:ln>
        </p:spPr>
      </p:pic>
      <p:grpSp>
        <p:nvGrpSpPr>
          <p:cNvPr id="174" name="Arrow"/>
          <p:cNvGrpSpPr/>
          <p:nvPr/>
        </p:nvGrpSpPr>
        <p:grpSpPr>
          <a:xfrm rot="10348953">
            <a:off x="9116149" y="911643"/>
            <a:ext cx="2238603" cy="1400191"/>
            <a:chOff x="0" y="0"/>
            <a:chExt cx="2238602" cy="1400190"/>
          </a:xfrm>
        </p:grpSpPr>
        <p:sp>
          <p:nvSpPr>
            <p:cNvPr id="173" name="Arrow"/>
            <p:cNvSpPr/>
            <p:nvPr/>
          </p:nvSpPr>
          <p:spPr>
            <a:xfrm>
              <a:off x="44901" y="65095"/>
              <a:ext cx="2142130" cy="1270001"/>
            </a:xfrm>
            <a:prstGeom prst="rightArrow">
              <a:avLst>
                <a:gd name="adj1" fmla="val 32000"/>
                <a:gd name="adj2" fmla="val 64000"/>
              </a:avLst>
            </a:prstGeom>
            <a:solidFill>
              <a:srgbClr val="FFFFFF"/>
            </a:solidFill>
            <a:ln>
              <a:noFill/>
            </a:ln>
            <a:effectLst/>
          </p:spPr>
          <p:txBody>
            <a:bodyPr wrap="square" lIns="50800" tIns="50800" rIns="50800" bIns="50800" numCol="1" anchor="ctr">
              <a:noAutofit/>
            </a:bodyPr>
            <a:lstStyle/>
            <a:p>
              <a:pPr>
                <a:defRPr sz="3000">
                  <a:effectLst>
                    <a:outerShdw sx="100000" sy="100000" kx="0" ky="0" algn="b" rotWithShape="0" blurRad="25400" dist="25400" dir="2388334">
                      <a:srgbClr val="000000">
                        <a:alpha val="79310"/>
                      </a:srgbClr>
                    </a:outerShdw>
                  </a:effectLst>
                </a:defRPr>
              </a:pPr>
            </a:p>
          </p:txBody>
        </p:sp>
        <p:pic>
          <p:nvPicPr>
            <p:cNvPr id="172" name="Arrow" descr="Arrow"/>
            <p:cNvPicPr>
              <a:picLocks noChangeAspect="0"/>
            </p:cNvPicPr>
            <p:nvPr/>
          </p:nvPicPr>
          <p:blipFill>
            <a:blip r:embed="rId5">
              <a:extLst/>
            </a:blip>
            <a:stretch>
              <a:fillRect/>
            </a:stretch>
          </p:blipFill>
          <p:spPr>
            <a:xfrm>
              <a:off x="-1" y="0"/>
              <a:ext cx="2238604" cy="1400191"/>
            </a:xfrm>
            <a:prstGeom prst="rect">
              <a:avLst/>
            </a:prstGeom>
            <a:effectLst/>
          </p:spPr>
        </p:pic>
      </p:grpSp>
      <p:grpSp>
        <p:nvGrpSpPr>
          <p:cNvPr id="177" name="Arrow"/>
          <p:cNvGrpSpPr/>
          <p:nvPr/>
        </p:nvGrpSpPr>
        <p:grpSpPr>
          <a:xfrm rot="8856808">
            <a:off x="8346400" y="6875626"/>
            <a:ext cx="2238603" cy="1400192"/>
            <a:chOff x="0" y="0"/>
            <a:chExt cx="2238602" cy="1400190"/>
          </a:xfrm>
        </p:grpSpPr>
        <p:sp>
          <p:nvSpPr>
            <p:cNvPr id="176" name="Arrow"/>
            <p:cNvSpPr/>
            <p:nvPr/>
          </p:nvSpPr>
          <p:spPr>
            <a:xfrm>
              <a:off x="44901" y="65095"/>
              <a:ext cx="2142130" cy="1270001"/>
            </a:xfrm>
            <a:prstGeom prst="rightArrow">
              <a:avLst>
                <a:gd name="adj1" fmla="val 32000"/>
                <a:gd name="adj2" fmla="val 64000"/>
              </a:avLst>
            </a:prstGeom>
            <a:solidFill>
              <a:srgbClr val="FFFFFF"/>
            </a:solidFill>
            <a:ln>
              <a:noFill/>
            </a:ln>
            <a:effectLst/>
          </p:spPr>
          <p:txBody>
            <a:bodyPr wrap="square" lIns="50800" tIns="50800" rIns="50800" bIns="50800" numCol="1" anchor="ctr">
              <a:noAutofit/>
            </a:bodyPr>
            <a:lstStyle/>
            <a:p>
              <a:pPr>
                <a:defRPr sz="3000">
                  <a:effectLst>
                    <a:outerShdw sx="100000" sy="100000" kx="0" ky="0" algn="b" rotWithShape="0" blurRad="25400" dist="25400" dir="2388334">
                      <a:srgbClr val="000000">
                        <a:alpha val="79310"/>
                      </a:srgbClr>
                    </a:outerShdw>
                  </a:effectLst>
                </a:defRPr>
              </a:pPr>
            </a:p>
          </p:txBody>
        </p:sp>
        <p:pic>
          <p:nvPicPr>
            <p:cNvPr id="175" name="Arrow" descr="Arrow"/>
            <p:cNvPicPr>
              <a:picLocks noChangeAspect="0"/>
            </p:cNvPicPr>
            <p:nvPr/>
          </p:nvPicPr>
          <p:blipFill>
            <a:blip r:embed="rId6">
              <a:extLst/>
            </a:blip>
            <a:stretch>
              <a:fillRect/>
            </a:stretch>
          </p:blipFill>
          <p:spPr>
            <a:xfrm>
              <a:off x="-1" y="0"/>
              <a:ext cx="2238604" cy="1400191"/>
            </a:xfrm>
            <a:prstGeom prst="rect">
              <a:avLst/>
            </a:prstGeom>
            <a:effectLst/>
          </p:spPr>
        </p:pic>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1" name="Screen Shot 2017-12-28 at 2.22.09 PM.png" descr="Screen Shot 2017-12-28 at 2.22.09 PM.png"/>
          <p:cNvPicPr>
            <a:picLocks noChangeAspect="1"/>
          </p:cNvPicPr>
          <p:nvPr/>
        </p:nvPicPr>
        <p:blipFill>
          <a:blip r:embed="rId3">
            <a:extLst/>
          </a:blip>
          <a:stretch>
            <a:fillRect/>
          </a:stretch>
        </p:blipFill>
        <p:spPr>
          <a:xfrm>
            <a:off x="3318592" y="827608"/>
            <a:ext cx="6367616" cy="8098384"/>
          </a:xfrm>
          <a:prstGeom prst="rect">
            <a:avLst/>
          </a:prstGeom>
          <a:ln w="12700">
            <a:miter lim="400000"/>
          </a:ln>
        </p:spPr>
      </p:pic>
      <p:sp>
        <p:nvSpPr>
          <p:cNvPr id="182" name="Include Check:…"/>
          <p:cNvSpPr txBox="1"/>
          <p:nvPr/>
        </p:nvSpPr>
        <p:spPr>
          <a:xfrm>
            <a:off x="5405352" y="7987902"/>
            <a:ext cx="4275498"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2600">
                <a:solidFill>
                  <a:srgbClr val="0A0A0A"/>
                </a:solidFill>
                <a:latin typeface="Courier"/>
                <a:ea typeface="Courier"/>
                <a:cs typeface="Courier"/>
                <a:sym typeface="Courier"/>
              </a:defRPr>
            </a:pPr>
            <a:r>
              <a:t>Include Check:</a:t>
            </a:r>
          </a:p>
          <a:p>
            <a:pPr>
              <a:defRPr b="1" sz="2600">
                <a:solidFill>
                  <a:srgbClr val="0A0A0A"/>
                </a:solidFill>
                <a:latin typeface="Courier"/>
                <a:ea typeface="Courier"/>
                <a:cs typeface="Courier"/>
                <a:sym typeface="Courier"/>
              </a:defRPr>
            </a:pPr>
            <a:r>
              <a:t>$20 per set of decals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6" name="IMG_6437 2.jpg" descr="IMG_6437 2.jpg"/>
          <p:cNvPicPr>
            <a:picLocks noChangeAspect="1"/>
          </p:cNvPicPr>
          <p:nvPr/>
        </p:nvPicPr>
        <p:blipFill>
          <a:blip r:embed="rId3">
            <a:extLst/>
          </a:blip>
          <a:stretch>
            <a:fillRect/>
          </a:stretch>
        </p:blipFill>
        <p:spPr>
          <a:xfrm>
            <a:off x="5525237" y="893513"/>
            <a:ext cx="5936893" cy="7630037"/>
          </a:xfrm>
          <a:prstGeom prst="rect">
            <a:avLst/>
          </a:prstGeom>
          <a:ln w="12700">
            <a:miter lim="400000"/>
          </a:ln>
        </p:spPr>
      </p:pic>
      <p:pic>
        <p:nvPicPr>
          <p:cNvPr id="187" name="IMG_6435.jpg" descr="IMG_6435.jpg"/>
          <p:cNvPicPr>
            <a:picLocks noChangeAspect="1"/>
          </p:cNvPicPr>
          <p:nvPr/>
        </p:nvPicPr>
        <p:blipFill>
          <a:blip r:embed="rId4">
            <a:extLst/>
          </a:blip>
          <a:stretch>
            <a:fillRect/>
          </a:stretch>
        </p:blipFill>
        <p:spPr>
          <a:xfrm>
            <a:off x="1841711" y="1617125"/>
            <a:ext cx="2293227" cy="2672398"/>
          </a:xfrm>
          <a:prstGeom prst="rect">
            <a:avLst/>
          </a:prstGeom>
          <a:ln w="12700">
            <a:miter lim="400000"/>
          </a:ln>
        </p:spPr>
      </p:pic>
      <p:pic>
        <p:nvPicPr>
          <p:cNvPr id="188" name="IMG_6435.jpg" descr="IMG_6435.jpg"/>
          <p:cNvPicPr>
            <a:picLocks noChangeAspect="1"/>
          </p:cNvPicPr>
          <p:nvPr/>
        </p:nvPicPr>
        <p:blipFill>
          <a:blip r:embed="rId4">
            <a:extLst/>
          </a:blip>
          <a:stretch>
            <a:fillRect/>
          </a:stretch>
        </p:blipFill>
        <p:spPr>
          <a:xfrm>
            <a:off x="1841711" y="5062930"/>
            <a:ext cx="2293227" cy="2672398"/>
          </a:xfrm>
          <a:prstGeom prst="rect">
            <a:avLst/>
          </a:prstGeom>
          <a:ln w="12700">
            <a:miter lim="400000"/>
          </a:ln>
        </p:spPr>
      </p:pic>
      <p:grpSp>
        <p:nvGrpSpPr>
          <p:cNvPr id="191" name="Arrow"/>
          <p:cNvGrpSpPr/>
          <p:nvPr/>
        </p:nvGrpSpPr>
        <p:grpSpPr>
          <a:xfrm rot="9769790">
            <a:off x="10356128" y="6195068"/>
            <a:ext cx="2119102" cy="1400191"/>
            <a:chOff x="0" y="0"/>
            <a:chExt cx="2119100" cy="1400190"/>
          </a:xfrm>
        </p:grpSpPr>
        <p:sp>
          <p:nvSpPr>
            <p:cNvPr id="190" name="Arrow"/>
            <p:cNvSpPr/>
            <p:nvPr/>
          </p:nvSpPr>
          <p:spPr>
            <a:xfrm>
              <a:off x="44901" y="65095"/>
              <a:ext cx="2022628" cy="1270001"/>
            </a:xfrm>
            <a:prstGeom prst="rightArrow">
              <a:avLst>
                <a:gd name="adj1" fmla="val 32000"/>
                <a:gd name="adj2" fmla="val 64000"/>
              </a:avLst>
            </a:prstGeom>
            <a:solidFill>
              <a:srgbClr val="FFFFFF"/>
            </a:solidFill>
            <a:ln>
              <a:noFill/>
            </a:ln>
            <a:effectLst/>
          </p:spPr>
          <p:txBody>
            <a:bodyPr wrap="square" lIns="50800" tIns="50800" rIns="50800" bIns="50800" numCol="1" anchor="ctr">
              <a:noAutofit/>
            </a:bodyPr>
            <a:lstStyle/>
            <a:p>
              <a:pPr>
                <a:defRPr sz="3000">
                  <a:effectLst>
                    <a:outerShdw sx="100000" sy="100000" kx="0" ky="0" algn="b" rotWithShape="0" blurRad="25400" dist="25400" dir="2388334">
                      <a:srgbClr val="000000">
                        <a:alpha val="79310"/>
                      </a:srgbClr>
                    </a:outerShdw>
                  </a:effectLst>
                </a:defRPr>
              </a:pPr>
            </a:p>
          </p:txBody>
        </p:sp>
        <p:pic>
          <p:nvPicPr>
            <p:cNvPr id="189" name="Arrow" descr="Arrow"/>
            <p:cNvPicPr>
              <a:picLocks noChangeAspect="0"/>
            </p:cNvPicPr>
            <p:nvPr/>
          </p:nvPicPr>
          <p:blipFill>
            <a:blip r:embed="rId5">
              <a:extLst/>
            </a:blip>
            <a:stretch>
              <a:fillRect/>
            </a:stretch>
          </p:blipFill>
          <p:spPr>
            <a:xfrm>
              <a:off x="-1" y="0"/>
              <a:ext cx="2119102" cy="1400191"/>
            </a:xfrm>
            <a:prstGeom prst="rect">
              <a:avLst/>
            </a:prstGeom>
            <a:effectLst/>
          </p:spPr>
        </p:pic>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Off To Your Courthouse"/>
          <p:cNvSpPr txBox="1"/>
          <p:nvPr>
            <p:ph type="ctrTitle"/>
          </p:nvPr>
        </p:nvSpPr>
        <p:spPr>
          <a:xfrm>
            <a:off x="1270000" y="1422400"/>
            <a:ext cx="10464800" cy="2997200"/>
          </a:xfrm>
          <a:prstGeom prst="rect">
            <a:avLst/>
          </a:prstGeom>
        </p:spPr>
        <p:txBody>
          <a:bodyPr/>
          <a:lstStyle/>
          <a:p>
            <a:pPr defTabSz="566674">
              <a:defRPr spc="-124" sz="6208">
                <a:latin typeface="Courier"/>
                <a:ea typeface="Courier"/>
                <a:cs typeface="Courier"/>
                <a:sym typeface="Courier"/>
              </a:defRPr>
            </a:pPr>
            <a:r>
              <a:t>Off To Your Courthouse</a:t>
            </a:r>
          </a:p>
          <a:p>
            <a:pPr defTabSz="566674">
              <a:defRPr spc="-124" sz="6208"/>
            </a:pPr>
          </a:p>
        </p:txBody>
      </p:sp>
      <p:pic>
        <p:nvPicPr>
          <p:cNvPr id="196" name="Screen Shot 2017-12-28 at 2.38.37 PM.png" descr="Screen Shot 2017-12-28 at 2.38.37 PM.png"/>
          <p:cNvPicPr>
            <a:picLocks noChangeAspect="1"/>
          </p:cNvPicPr>
          <p:nvPr/>
        </p:nvPicPr>
        <p:blipFill>
          <a:blip r:embed="rId3">
            <a:extLst/>
          </a:blip>
          <a:stretch>
            <a:fillRect/>
          </a:stretch>
        </p:blipFill>
        <p:spPr>
          <a:xfrm>
            <a:off x="3473450" y="3144391"/>
            <a:ext cx="6057900" cy="2286001"/>
          </a:xfrm>
          <a:prstGeom prst="rect">
            <a:avLst/>
          </a:prstGeom>
          <a:ln w="12700">
            <a:miter lim="400000"/>
          </a:ln>
        </p:spPr>
      </p:pic>
      <p:sp>
        <p:nvSpPr>
          <p:cNvPr id="197" name="Bring:…"/>
          <p:cNvSpPr txBox="1"/>
          <p:nvPr/>
        </p:nvSpPr>
        <p:spPr>
          <a:xfrm>
            <a:off x="2101143" y="5805495"/>
            <a:ext cx="8802514" cy="302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solidFill>
                  <a:srgbClr val="FFFFFF"/>
                </a:solidFill>
                <a:latin typeface="Courier"/>
                <a:ea typeface="Courier"/>
                <a:cs typeface="Courier"/>
                <a:sym typeface="Courier"/>
              </a:defRPr>
            </a:pPr>
            <a:r>
              <a:t>Bring:</a:t>
            </a:r>
          </a:p>
          <a:p>
            <a:pPr>
              <a:defRPr b="1">
                <a:solidFill>
                  <a:srgbClr val="FFFFFF"/>
                </a:solidFill>
                <a:latin typeface="Courier"/>
                <a:ea typeface="Courier"/>
                <a:cs typeface="Courier"/>
                <a:sym typeface="Courier"/>
              </a:defRPr>
            </a:pPr>
            <a:r>
              <a:t>Authorization Letter from VFW</a:t>
            </a:r>
          </a:p>
          <a:p>
            <a:pPr>
              <a:defRPr b="1">
                <a:solidFill>
                  <a:srgbClr val="FFFFFF"/>
                </a:solidFill>
                <a:latin typeface="Courier"/>
                <a:ea typeface="Courier"/>
                <a:cs typeface="Courier"/>
                <a:sym typeface="Courier"/>
              </a:defRPr>
            </a:pPr>
            <a:r>
              <a:t>Current license plates</a:t>
            </a:r>
          </a:p>
          <a:p>
            <a:pPr>
              <a:defRPr b="1">
                <a:solidFill>
                  <a:srgbClr val="FFFFFF"/>
                </a:solidFill>
                <a:latin typeface="Courier"/>
                <a:ea typeface="Courier"/>
                <a:cs typeface="Courier"/>
                <a:sym typeface="Courier"/>
              </a:defRPr>
            </a:pPr>
            <a:r>
              <a:t>Current registration</a:t>
            </a:r>
          </a:p>
          <a:p>
            <a:pPr>
              <a:defRPr b="1">
                <a:solidFill>
                  <a:srgbClr val="FFFFFF"/>
                </a:solidFill>
                <a:latin typeface="Courier"/>
                <a:ea typeface="Courier"/>
                <a:cs typeface="Courier"/>
                <a:sym typeface="Courier"/>
              </a:defRPr>
            </a:pPr>
            <a:r>
              <a:t>$5.00</a:t>
            </a:r>
          </a:p>
        </p:txBody>
      </p:sp>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6">
  <a:themeElements>
    <a:clrScheme name="New_Template6">
      <a:dk1>
        <a:srgbClr val="000000"/>
      </a:dk1>
      <a:lt1>
        <a:srgbClr val="EEEEEE"/>
      </a:lt1>
      <a:dk2>
        <a:srgbClr val="3E4044"/>
      </a:dk2>
      <a:lt2>
        <a:srgbClr val="DCDDE0"/>
      </a:lt2>
      <a:accent1>
        <a:srgbClr val="0AB8BF"/>
      </a:accent1>
      <a:accent2>
        <a:srgbClr val="82B21C"/>
      </a:accent2>
      <a:accent3>
        <a:srgbClr val="E6A629"/>
      </a:accent3>
      <a:accent4>
        <a:srgbClr val="E86F1B"/>
      </a:accent4>
      <a:accent5>
        <a:srgbClr val="C4411D"/>
      </a:accent5>
      <a:accent6>
        <a:srgbClr val="795B8C"/>
      </a:accent6>
      <a:hlink>
        <a:srgbClr val="0000FF"/>
      </a:hlink>
      <a:folHlink>
        <a:srgbClr val="FF00FF"/>
      </a:folHlink>
    </a:clrScheme>
    <a:fontScheme name="New_Template6">
      <a:majorFont>
        <a:latin typeface="Superclarendon"/>
        <a:ea typeface="Superclarendon"/>
        <a:cs typeface="Superclarendon"/>
      </a:majorFont>
      <a:minorFont>
        <a:latin typeface="Superclarendon"/>
        <a:ea typeface="Superclarendon"/>
        <a:cs typeface="Superclarendon"/>
      </a:minorFont>
    </a:fontScheme>
    <a:fmtScheme name="New_Templat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EEEEEE"/>
            </a:solidFill>
            <a:effectLst>
              <a:outerShdw sx="100000" sy="100000" kx="0" ky="0" algn="b" rotWithShape="0" blurRad="25400" dist="25400" dir="2388334">
                <a:srgbClr val="000000">
                  <a:alpha val="79310"/>
                </a:srgbClr>
              </a:outerShdw>
            </a:effectLst>
            <a:uFillTx/>
            <a:latin typeface="Helvetica Neue Bold Condensed"/>
            <a:ea typeface="Helvetica Neue Bold Condensed"/>
            <a:cs typeface="Helvetica Neue Bold Condensed"/>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6">
  <a:themeElements>
    <a:clrScheme name="New_Template6">
      <a:dk1>
        <a:srgbClr val="000000"/>
      </a:dk1>
      <a:lt1>
        <a:srgbClr val="FFFFFF"/>
      </a:lt1>
      <a:dk2>
        <a:srgbClr val="3E4044"/>
      </a:dk2>
      <a:lt2>
        <a:srgbClr val="DCDDE0"/>
      </a:lt2>
      <a:accent1>
        <a:srgbClr val="0AB8BF"/>
      </a:accent1>
      <a:accent2>
        <a:srgbClr val="82B21C"/>
      </a:accent2>
      <a:accent3>
        <a:srgbClr val="E6A629"/>
      </a:accent3>
      <a:accent4>
        <a:srgbClr val="E86F1B"/>
      </a:accent4>
      <a:accent5>
        <a:srgbClr val="C4411D"/>
      </a:accent5>
      <a:accent6>
        <a:srgbClr val="795B8C"/>
      </a:accent6>
      <a:hlink>
        <a:srgbClr val="0000FF"/>
      </a:hlink>
      <a:folHlink>
        <a:srgbClr val="FF00FF"/>
      </a:folHlink>
    </a:clrScheme>
    <a:fontScheme name="New_Template6">
      <a:majorFont>
        <a:latin typeface="Superclarendon"/>
        <a:ea typeface="Superclarendon"/>
        <a:cs typeface="Superclarendon"/>
      </a:majorFont>
      <a:minorFont>
        <a:latin typeface="Superclarendon"/>
        <a:ea typeface="Superclarendon"/>
        <a:cs typeface="Superclarendon"/>
      </a:minorFont>
    </a:fontScheme>
    <a:fmtScheme name="New_Templat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EEEEEE"/>
            </a:solidFill>
            <a:effectLst>
              <a:outerShdw sx="100000" sy="100000" kx="0" ky="0" algn="b" rotWithShape="0" blurRad="25400" dist="25400" dir="2388334">
                <a:srgbClr val="000000">
                  <a:alpha val="79310"/>
                </a:srgbClr>
              </a:outerShdw>
            </a:effectLst>
            <a:uFillTx/>
            <a:latin typeface="Helvetica Neue Bold Condensed"/>
            <a:ea typeface="Helvetica Neue Bold Condensed"/>
            <a:cs typeface="Helvetica Neue Bold Condensed"/>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EEEEE"/>
            </a:solidFill>
            <a:effectLst/>
            <a:uFillTx/>
            <a:latin typeface="Helvetica Neue Bold Condensed"/>
            <a:ea typeface="Helvetica Neue Bold Condensed"/>
            <a:cs typeface="Helvetica Neue Bold Condensed"/>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